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sldIdLst>
    <p:sldId id="261" r:id="rId5"/>
    <p:sldId id="262" r:id="rId6"/>
    <p:sldId id="263" r:id="rId7"/>
    <p:sldId id="265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FE5914-0D34-4463-91FA-9E433BED9729}" v="59" dt="2022-11-08T16:38:40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9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éline Vierge" userId="c447c76e-33f6-4ff4-abe3-b5d48517e740" providerId="ADAL" clId="{96FE5914-0D34-4463-91FA-9E433BED9729}"/>
    <pc:docChg chg="undo custSel addSld delSld modSld sldOrd addMainMaster delMainMaster modMainMaster">
      <pc:chgData name="Céline Vierge" userId="c447c76e-33f6-4ff4-abe3-b5d48517e740" providerId="ADAL" clId="{96FE5914-0D34-4463-91FA-9E433BED9729}" dt="2022-11-25T13:05:17.174" v="391" actId="20577"/>
      <pc:docMkLst>
        <pc:docMk/>
      </pc:docMkLst>
      <pc:sldChg chg="del">
        <pc:chgData name="Céline Vierge" userId="c447c76e-33f6-4ff4-abe3-b5d48517e740" providerId="ADAL" clId="{96FE5914-0D34-4463-91FA-9E433BED9729}" dt="2022-11-08T16:25:03.723" v="207" actId="47"/>
        <pc:sldMkLst>
          <pc:docMk/>
          <pc:sldMk cId="1010418274" sldId="256"/>
        </pc:sldMkLst>
      </pc:sldChg>
      <pc:sldChg chg="del">
        <pc:chgData name="Céline Vierge" userId="c447c76e-33f6-4ff4-abe3-b5d48517e740" providerId="ADAL" clId="{96FE5914-0D34-4463-91FA-9E433BED9729}" dt="2022-11-08T16:37:31.446" v="361" actId="47"/>
        <pc:sldMkLst>
          <pc:docMk/>
          <pc:sldMk cId="2231089416" sldId="257"/>
        </pc:sldMkLst>
      </pc:sldChg>
      <pc:sldChg chg="del">
        <pc:chgData name="Céline Vierge" userId="c447c76e-33f6-4ff4-abe3-b5d48517e740" providerId="ADAL" clId="{96FE5914-0D34-4463-91FA-9E433BED9729}" dt="2022-11-08T16:30:08.439" v="282" actId="47"/>
        <pc:sldMkLst>
          <pc:docMk/>
          <pc:sldMk cId="1833943228" sldId="258"/>
        </pc:sldMkLst>
      </pc:sldChg>
      <pc:sldChg chg="delSp del mod">
        <pc:chgData name="Céline Vierge" userId="c447c76e-33f6-4ff4-abe3-b5d48517e740" providerId="ADAL" clId="{96FE5914-0D34-4463-91FA-9E433BED9729}" dt="2022-11-08T16:37:23.409" v="360" actId="47"/>
        <pc:sldMkLst>
          <pc:docMk/>
          <pc:sldMk cId="377017886" sldId="259"/>
        </pc:sldMkLst>
        <pc:spChg chg="del">
          <ac:chgData name="Céline Vierge" userId="c447c76e-33f6-4ff4-abe3-b5d48517e740" providerId="ADAL" clId="{96FE5914-0D34-4463-91FA-9E433BED9729}" dt="2022-11-08T16:31:08.333" v="342" actId="21"/>
          <ac:spMkLst>
            <pc:docMk/>
            <pc:sldMk cId="377017886" sldId="259"/>
            <ac:spMk id="3" creationId="{00000000-0000-0000-0000-000000000000}"/>
          </ac:spMkLst>
        </pc:spChg>
        <pc:spChg chg="del">
          <ac:chgData name="Céline Vierge" userId="c447c76e-33f6-4ff4-abe3-b5d48517e740" providerId="ADAL" clId="{96FE5914-0D34-4463-91FA-9E433BED9729}" dt="2022-11-08T16:31:08.333" v="342" actId="21"/>
          <ac:spMkLst>
            <pc:docMk/>
            <pc:sldMk cId="377017886" sldId="259"/>
            <ac:spMk id="4" creationId="{00000000-0000-0000-0000-000000000000}"/>
          </ac:spMkLst>
        </pc:spChg>
        <pc:spChg chg="del">
          <ac:chgData name="Céline Vierge" userId="c447c76e-33f6-4ff4-abe3-b5d48517e740" providerId="ADAL" clId="{96FE5914-0D34-4463-91FA-9E433BED9729}" dt="2022-11-08T16:31:08.333" v="342" actId="21"/>
          <ac:spMkLst>
            <pc:docMk/>
            <pc:sldMk cId="377017886" sldId="259"/>
            <ac:spMk id="6" creationId="{00000000-0000-0000-0000-000000000000}"/>
          </ac:spMkLst>
        </pc:spChg>
        <pc:spChg chg="del">
          <ac:chgData name="Céline Vierge" userId="c447c76e-33f6-4ff4-abe3-b5d48517e740" providerId="ADAL" clId="{96FE5914-0D34-4463-91FA-9E433BED9729}" dt="2022-11-08T16:31:08.333" v="342" actId="21"/>
          <ac:spMkLst>
            <pc:docMk/>
            <pc:sldMk cId="377017886" sldId="259"/>
            <ac:spMk id="7" creationId="{00000000-0000-0000-0000-000000000000}"/>
          </ac:spMkLst>
        </pc:spChg>
        <pc:spChg chg="del">
          <ac:chgData name="Céline Vierge" userId="c447c76e-33f6-4ff4-abe3-b5d48517e740" providerId="ADAL" clId="{96FE5914-0D34-4463-91FA-9E433BED9729}" dt="2022-11-08T16:31:08.333" v="342" actId="21"/>
          <ac:spMkLst>
            <pc:docMk/>
            <pc:sldMk cId="377017886" sldId="259"/>
            <ac:spMk id="8" creationId="{00000000-0000-0000-0000-000000000000}"/>
          </ac:spMkLst>
        </pc:spChg>
        <pc:spChg chg="del">
          <ac:chgData name="Céline Vierge" userId="c447c76e-33f6-4ff4-abe3-b5d48517e740" providerId="ADAL" clId="{96FE5914-0D34-4463-91FA-9E433BED9729}" dt="2022-11-08T16:31:08.333" v="342" actId="21"/>
          <ac:spMkLst>
            <pc:docMk/>
            <pc:sldMk cId="377017886" sldId="259"/>
            <ac:spMk id="9" creationId="{00000000-0000-0000-0000-000000000000}"/>
          </ac:spMkLst>
        </pc:spChg>
        <pc:picChg chg="del">
          <ac:chgData name="Céline Vierge" userId="c447c76e-33f6-4ff4-abe3-b5d48517e740" providerId="ADAL" clId="{96FE5914-0D34-4463-91FA-9E433BED9729}" dt="2022-11-08T16:31:08.333" v="342" actId="21"/>
          <ac:picMkLst>
            <pc:docMk/>
            <pc:sldMk cId="377017886" sldId="259"/>
            <ac:picMk id="2" creationId="{00000000-0000-0000-0000-000000000000}"/>
          </ac:picMkLst>
        </pc:picChg>
        <pc:picChg chg="del">
          <ac:chgData name="Céline Vierge" userId="c447c76e-33f6-4ff4-abe3-b5d48517e740" providerId="ADAL" clId="{96FE5914-0D34-4463-91FA-9E433BED9729}" dt="2022-11-08T16:31:08.333" v="342" actId="21"/>
          <ac:picMkLst>
            <pc:docMk/>
            <pc:sldMk cId="377017886" sldId="259"/>
            <ac:picMk id="5" creationId="{00000000-0000-0000-0000-000000000000}"/>
          </ac:picMkLst>
        </pc:picChg>
      </pc:sldChg>
      <pc:sldChg chg="add del">
        <pc:chgData name="Céline Vierge" userId="c447c76e-33f6-4ff4-abe3-b5d48517e740" providerId="ADAL" clId="{96FE5914-0D34-4463-91FA-9E433BED9729}" dt="2022-11-08T16:18:36.291" v="7" actId="47"/>
        <pc:sldMkLst>
          <pc:docMk/>
          <pc:sldMk cId="1462625233" sldId="260"/>
        </pc:sldMkLst>
      </pc:sldChg>
      <pc:sldChg chg="addSp delSp modSp add mod">
        <pc:chgData name="Céline Vierge" userId="c447c76e-33f6-4ff4-abe3-b5d48517e740" providerId="ADAL" clId="{96FE5914-0D34-4463-91FA-9E433BED9729}" dt="2022-11-25T13:05:17.174" v="391" actId="20577"/>
        <pc:sldMkLst>
          <pc:docMk/>
          <pc:sldMk cId="3341672746" sldId="261"/>
        </pc:sldMkLst>
        <pc:spChg chg="del">
          <ac:chgData name="Céline Vierge" userId="c447c76e-33f6-4ff4-abe3-b5d48517e740" providerId="ADAL" clId="{96FE5914-0D34-4463-91FA-9E433BED9729}" dt="2022-11-08T16:19:16.077" v="45" actId="478"/>
          <ac:spMkLst>
            <pc:docMk/>
            <pc:sldMk cId="3341672746" sldId="261"/>
            <ac:spMk id="2" creationId="{D0410D1F-F9E8-FF66-221F-E8B2AECDE320}"/>
          </ac:spMkLst>
        </pc:spChg>
        <pc:spChg chg="add del mod">
          <ac:chgData name="Céline Vierge" userId="c447c76e-33f6-4ff4-abe3-b5d48517e740" providerId="ADAL" clId="{96FE5914-0D34-4463-91FA-9E433BED9729}" dt="2022-11-08T16:21:31.853" v="126" actId="478"/>
          <ac:spMkLst>
            <pc:docMk/>
            <pc:sldMk cId="3341672746" sldId="261"/>
            <ac:spMk id="3" creationId="{8E4B8664-D0AA-5936-2502-6279B0205942}"/>
          </ac:spMkLst>
        </pc:spChg>
        <pc:spChg chg="mod">
          <ac:chgData name="Céline Vierge" userId="c447c76e-33f6-4ff4-abe3-b5d48517e740" providerId="ADAL" clId="{96FE5914-0D34-4463-91FA-9E433BED9729}" dt="2022-11-08T16:20:05.382" v="81" actId="1076"/>
          <ac:spMkLst>
            <pc:docMk/>
            <pc:sldMk cId="3341672746" sldId="261"/>
            <ac:spMk id="4" creationId="{74617014-8716-25C7-19DB-1A2EE0242E0D}"/>
          </ac:spMkLst>
        </pc:spChg>
        <pc:spChg chg="mod">
          <ac:chgData name="Céline Vierge" userId="c447c76e-33f6-4ff4-abe3-b5d48517e740" providerId="ADAL" clId="{96FE5914-0D34-4463-91FA-9E433BED9729}" dt="2022-11-08T16:21:29.064" v="125" actId="1076"/>
          <ac:spMkLst>
            <pc:docMk/>
            <pc:sldMk cId="3341672746" sldId="261"/>
            <ac:spMk id="5" creationId="{D5D360E1-8773-D18F-63EE-2DF6A7553495}"/>
          </ac:spMkLst>
        </pc:spChg>
        <pc:spChg chg="add mod">
          <ac:chgData name="Céline Vierge" userId="c447c76e-33f6-4ff4-abe3-b5d48517e740" providerId="ADAL" clId="{96FE5914-0D34-4463-91FA-9E433BED9729}" dt="2022-11-08T16:21:29.064" v="125" actId="1076"/>
          <ac:spMkLst>
            <pc:docMk/>
            <pc:sldMk cId="3341672746" sldId="261"/>
            <ac:spMk id="6" creationId="{F8D4A424-ED5C-0E83-1319-705A544F0D96}"/>
          </ac:spMkLst>
        </pc:spChg>
        <pc:spChg chg="add mod">
          <ac:chgData name="Céline Vierge" userId="c447c76e-33f6-4ff4-abe3-b5d48517e740" providerId="ADAL" clId="{96FE5914-0D34-4463-91FA-9E433BED9729}" dt="2022-11-08T16:21:29.064" v="125" actId="1076"/>
          <ac:spMkLst>
            <pc:docMk/>
            <pc:sldMk cId="3341672746" sldId="261"/>
            <ac:spMk id="7" creationId="{215D0F1B-7CC5-4194-FF3D-7F38DC308E5C}"/>
          </ac:spMkLst>
        </pc:spChg>
        <pc:spChg chg="add mod">
          <ac:chgData name="Céline Vierge" userId="c447c76e-33f6-4ff4-abe3-b5d48517e740" providerId="ADAL" clId="{96FE5914-0D34-4463-91FA-9E433BED9729}" dt="2022-11-08T16:21:29.064" v="125" actId="1076"/>
          <ac:spMkLst>
            <pc:docMk/>
            <pc:sldMk cId="3341672746" sldId="261"/>
            <ac:spMk id="8" creationId="{D55F3780-488E-1578-E78E-824F79BFBB71}"/>
          </ac:spMkLst>
        </pc:spChg>
        <pc:spChg chg="add mod">
          <ac:chgData name="Céline Vierge" userId="c447c76e-33f6-4ff4-abe3-b5d48517e740" providerId="ADAL" clId="{96FE5914-0D34-4463-91FA-9E433BED9729}" dt="2022-11-25T13:05:17.174" v="391" actId="20577"/>
          <ac:spMkLst>
            <pc:docMk/>
            <pc:sldMk cId="3341672746" sldId="261"/>
            <ac:spMk id="9" creationId="{88F427FE-936E-3DC4-6DA4-9AAEFFF77BCD}"/>
          </ac:spMkLst>
        </pc:spChg>
        <pc:spChg chg="add del mod">
          <ac:chgData name="Céline Vierge" userId="c447c76e-33f6-4ff4-abe3-b5d48517e740" providerId="ADAL" clId="{96FE5914-0D34-4463-91FA-9E433BED9729}" dt="2022-11-08T16:19:40.745" v="75" actId="478"/>
          <ac:spMkLst>
            <pc:docMk/>
            <pc:sldMk cId="3341672746" sldId="261"/>
            <ac:spMk id="10" creationId="{547E2943-508C-ADC2-A9B3-E99835F664E1}"/>
          </ac:spMkLst>
        </pc:spChg>
        <pc:spChg chg="add mod">
          <ac:chgData name="Céline Vierge" userId="c447c76e-33f6-4ff4-abe3-b5d48517e740" providerId="ADAL" clId="{96FE5914-0D34-4463-91FA-9E433BED9729}" dt="2022-11-08T16:21:29.064" v="125" actId="1076"/>
          <ac:spMkLst>
            <pc:docMk/>
            <pc:sldMk cId="3341672746" sldId="261"/>
            <ac:spMk id="13" creationId="{4E329E40-A54F-63D8-C025-9CF9CB9B2F9A}"/>
          </ac:spMkLst>
        </pc:spChg>
        <pc:spChg chg="add del mod">
          <ac:chgData name="Céline Vierge" userId="c447c76e-33f6-4ff4-abe3-b5d48517e740" providerId="ADAL" clId="{96FE5914-0D34-4463-91FA-9E433BED9729}" dt="2022-11-08T16:19:41.630" v="76" actId="478"/>
          <ac:spMkLst>
            <pc:docMk/>
            <pc:sldMk cId="3341672746" sldId="261"/>
            <ac:spMk id="14" creationId="{579D1AA9-8720-5E37-A88E-F1E724E59D2C}"/>
          </ac:spMkLst>
        </pc:spChg>
        <pc:spChg chg="add del mod">
          <ac:chgData name="Céline Vierge" userId="c447c76e-33f6-4ff4-abe3-b5d48517e740" providerId="ADAL" clId="{96FE5914-0D34-4463-91FA-9E433BED9729}" dt="2022-11-08T16:19:43.501" v="77" actId="478"/>
          <ac:spMkLst>
            <pc:docMk/>
            <pc:sldMk cId="3341672746" sldId="261"/>
            <ac:spMk id="15" creationId="{601B2794-E3A3-E457-C9FD-CADC9B7F9B4A}"/>
          </ac:spMkLst>
        </pc:spChg>
        <pc:spChg chg="add mod">
          <ac:chgData name="Céline Vierge" userId="c447c76e-33f6-4ff4-abe3-b5d48517e740" providerId="ADAL" clId="{96FE5914-0D34-4463-91FA-9E433BED9729}" dt="2022-11-08T16:22:10.438" v="129" actId="1076"/>
          <ac:spMkLst>
            <pc:docMk/>
            <pc:sldMk cId="3341672746" sldId="261"/>
            <ac:spMk id="16" creationId="{B9C6BC1B-CB48-6953-C2E7-A35E03D851FE}"/>
          </ac:spMkLst>
        </pc:spChg>
        <pc:picChg chg="add mod">
          <ac:chgData name="Céline Vierge" userId="c447c76e-33f6-4ff4-abe3-b5d48517e740" providerId="ADAL" clId="{96FE5914-0D34-4463-91FA-9E433BED9729}" dt="2022-11-08T16:22:16.017" v="130" actId="1076"/>
          <ac:picMkLst>
            <pc:docMk/>
            <pc:sldMk cId="3341672746" sldId="261"/>
            <ac:picMk id="11" creationId="{8FC33797-F826-8103-DEA9-2C51CD9CC40E}"/>
          </ac:picMkLst>
        </pc:picChg>
        <pc:picChg chg="add mod">
          <ac:chgData name="Céline Vierge" userId="c447c76e-33f6-4ff4-abe3-b5d48517e740" providerId="ADAL" clId="{96FE5914-0D34-4463-91FA-9E433BED9729}" dt="2022-11-08T16:21:29.064" v="125" actId="1076"/>
          <ac:picMkLst>
            <pc:docMk/>
            <pc:sldMk cId="3341672746" sldId="261"/>
            <ac:picMk id="12" creationId="{0A1C04B2-A8DD-A54A-9D63-1795A5184931}"/>
          </ac:picMkLst>
        </pc:picChg>
        <pc:picChg chg="del">
          <ac:chgData name="Céline Vierge" userId="c447c76e-33f6-4ff4-abe3-b5d48517e740" providerId="ADAL" clId="{96FE5914-0D34-4463-91FA-9E433BED9729}" dt="2022-11-08T16:19:13.513" v="44" actId="478"/>
          <ac:picMkLst>
            <pc:docMk/>
            <pc:sldMk cId="3341672746" sldId="261"/>
            <ac:picMk id="1025" creationId="{6F52D303-2FF9-A84B-9199-31C09D1B4E12}"/>
          </ac:picMkLst>
        </pc:picChg>
      </pc:sldChg>
      <pc:sldChg chg="addSp delSp modSp add mod">
        <pc:chgData name="Céline Vierge" userId="c447c76e-33f6-4ff4-abe3-b5d48517e740" providerId="ADAL" clId="{96FE5914-0D34-4463-91FA-9E433BED9729}" dt="2022-11-08T16:41:48.314" v="384" actId="14100"/>
        <pc:sldMkLst>
          <pc:docMk/>
          <pc:sldMk cId="667298301" sldId="262"/>
        </pc:sldMkLst>
        <pc:spChg chg="add del mod">
          <ac:chgData name="Céline Vierge" userId="c447c76e-33f6-4ff4-abe3-b5d48517e740" providerId="ADAL" clId="{96FE5914-0D34-4463-91FA-9E433BED9729}" dt="2022-11-08T16:22:39.786" v="133" actId="478"/>
          <ac:spMkLst>
            <pc:docMk/>
            <pc:sldMk cId="667298301" sldId="262"/>
            <ac:spMk id="3" creationId="{7525FEDF-D45A-05E0-FC67-F9B8666A0210}"/>
          </ac:spMkLst>
        </pc:spChg>
        <pc:spChg chg="del">
          <ac:chgData name="Céline Vierge" userId="c447c76e-33f6-4ff4-abe3-b5d48517e740" providerId="ADAL" clId="{96FE5914-0D34-4463-91FA-9E433BED9729}" dt="2022-11-08T16:22:34.625" v="131" actId="478"/>
          <ac:spMkLst>
            <pc:docMk/>
            <pc:sldMk cId="667298301" sldId="262"/>
            <ac:spMk id="4" creationId="{F9B43CFB-D93B-F839-045B-3232ACB1CEA7}"/>
          </ac:spMkLst>
        </pc:spChg>
        <pc:spChg chg="mod">
          <ac:chgData name="Céline Vierge" userId="c447c76e-33f6-4ff4-abe3-b5d48517e740" providerId="ADAL" clId="{96FE5914-0D34-4463-91FA-9E433BED9729}" dt="2022-11-08T16:22:46.474" v="153" actId="20577"/>
          <ac:spMkLst>
            <pc:docMk/>
            <pc:sldMk cId="667298301" sldId="262"/>
            <ac:spMk id="5" creationId="{74617014-8716-25C7-19DB-1A2EE0242E0D}"/>
          </ac:spMkLst>
        </pc:spChg>
        <pc:spChg chg="add mod">
          <ac:chgData name="Céline Vierge" userId="c447c76e-33f6-4ff4-abe3-b5d48517e740" providerId="ADAL" clId="{96FE5914-0D34-4463-91FA-9E433BED9729}" dt="2022-11-08T16:23:04.540" v="158" actId="1076"/>
          <ac:spMkLst>
            <pc:docMk/>
            <pc:sldMk cId="667298301" sldId="262"/>
            <ac:spMk id="6" creationId="{BC075BFF-7960-01CF-F60D-113344138AF4}"/>
          </ac:spMkLst>
        </pc:spChg>
        <pc:spChg chg="add mod">
          <ac:chgData name="Céline Vierge" userId="c447c76e-33f6-4ff4-abe3-b5d48517e740" providerId="ADAL" clId="{96FE5914-0D34-4463-91FA-9E433BED9729}" dt="2022-11-08T16:41:48.314" v="384" actId="14100"/>
          <ac:spMkLst>
            <pc:docMk/>
            <pc:sldMk cId="667298301" sldId="262"/>
            <ac:spMk id="8" creationId="{30F4B0F5-6A48-7E81-063B-D6B2FFE7652A}"/>
          </ac:spMkLst>
        </pc:spChg>
        <pc:spChg chg="add mod">
          <ac:chgData name="Céline Vierge" userId="c447c76e-33f6-4ff4-abe3-b5d48517e740" providerId="ADAL" clId="{96FE5914-0D34-4463-91FA-9E433BED9729}" dt="2022-11-08T16:41:43.485" v="382" actId="1076"/>
          <ac:spMkLst>
            <pc:docMk/>
            <pc:sldMk cId="667298301" sldId="262"/>
            <ac:spMk id="9" creationId="{55169A71-CB27-9986-28C3-686345FCACDD}"/>
          </ac:spMkLst>
        </pc:spChg>
        <pc:spChg chg="add mod ord">
          <ac:chgData name="Céline Vierge" userId="c447c76e-33f6-4ff4-abe3-b5d48517e740" providerId="ADAL" clId="{96FE5914-0D34-4463-91FA-9E433BED9729}" dt="2022-11-08T16:38:44.860" v="369" actId="166"/>
          <ac:spMkLst>
            <pc:docMk/>
            <pc:sldMk cId="667298301" sldId="262"/>
            <ac:spMk id="11" creationId="{16EECF50-1F33-3E46-096A-F6A14E526739}"/>
          </ac:spMkLst>
        </pc:spChg>
        <pc:spChg chg="add mod">
          <ac:chgData name="Céline Vierge" userId="c447c76e-33f6-4ff4-abe3-b5d48517e740" providerId="ADAL" clId="{96FE5914-0D34-4463-91FA-9E433BED9729}" dt="2022-11-08T16:38:40.153" v="368" actId="164"/>
          <ac:spMkLst>
            <pc:docMk/>
            <pc:sldMk cId="667298301" sldId="262"/>
            <ac:spMk id="25" creationId="{24E9973F-56BE-1005-A982-7EBCC45EFD95}"/>
          </ac:spMkLst>
        </pc:spChg>
        <pc:spChg chg="add mod">
          <ac:chgData name="Céline Vierge" userId="c447c76e-33f6-4ff4-abe3-b5d48517e740" providerId="ADAL" clId="{96FE5914-0D34-4463-91FA-9E433BED9729}" dt="2022-11-08T16:38:40.153" v="368" actId="164"/>
          <ac:spMkLst>
            <pc:docMk/>
            <pc:sldMk cId="667298301" sldId="262"/>
            <ac:spMk id="26" creationId="{CAE4FC1B-40F5-1DBF-DAA1-F0617F8BC927}"/>
          </ac:spMkLst>
        </pc:spChg>
        <pc:spChg chg="add mod">
          <ac:chgData name="Céline Vierge" userId="c447c76e-33f6-4ff4-abe3-b5d48517e740" providerId="ADAL" clId="{96FE5914-0D34-4463-91FA-9E433BED9729}" dt="2022-11-08T16:38:40.153" v="368" actId="164"/>
          <ac:spMkLst>
            <pc:docMk/>
            <pc:sldMk cId="667298301" sldId="262"/>
            <ac:spMk id="27" creationId="{C78A8663-BC2F-FF67-F859-4D1AD0A3ACC9}"/>
          </ac:spMkLst>
        </pc:spChg>
        <pc:spChg chg="add mod">
          <ac:chgData name="Céline Vierge" userId="c447c76e-33f6-4ff4-abe3-b5d48517e740" providerId="ADAL" clId="{96FE5914-0D34-4463-91FA-9E433BED9729}" dt="2022-11-08T16:38:40.153" v="368" actId="164"/>
          <ac:spMkLst>
            <pc:docMk/>
            <pc:sldMk cId="667298301" sldId="262"/>
            <ac:spMk id="30" creationId="{4DC119BB-9C01-4641-FF11-5CA7EC9AF514}"/>
          </ac:spMkLst>
        </pc:spChg>
        <pc:spChg chg="add mod">
          <ac:chgData name="Céline Vierge" userId="c447c76e-33f6-4ff4-abe3-b5d48517e740" providerId="ADAL" clId="{96FE5914-0D34-4463-91FA-9E433BED9729}" dt="2022-11-08T16:38:40.153" v="368" actId="164"/>
          <ac:spMkLst>
            <pc:docMk/>
            <pc:sldMk cId="667298301" sldId="262"/>
            <ac:spMk id="31" creationId="{5B8B9683-CE0F-7B46-9839-55F943F7CE8F}"/>
          </ac:spMkLst>
        </pc:spChg>
        <pc:grpChg chg="add mod">
          <ac:chgData name="Céline Vierge" userId="c447c76e-33f6-4ff4-abe3-b5d48517e740" providerId="ADAL" clId="{96FE5914-0D34-4463-91FA-9E433BED9729}" dt="2022-11-08T16:38:40.153" v="368" actId="164"/>
          <ac:grpSpMkLst>
            <pc:docMk/>
            <pc:sldMk cId="667298301" sldId="262"/>
            <ac:grpSpMk id="33" creationId="{14EFAA12-DE0F-05B8-837B-6E9E557FF192}"/>
          </ac:grpSpMkLst>
        </pc:grpChg>
        <pc:picChg chg="del">
          <ac:chgData name="Céline Vierge" userId="c447c76e-33f6-4ff4-abe3-b5d48517e740" providerId="ADAL" clId="{96FE5914-0D34-4463-91FA-9E433BED9729}" dt="2022-11-08T16:22:36.007" v="132" actId="478"/>
          <ac:picMkLst>
            <pc:docMk/>
            <pc:sldMk cId="667298301" sldId="262"/>
            <ac:picMk id="7" creationId="{F77E6198-7651-CD93-B3D6-392F95F7421E}"/>
          </ac:picMkLst>
        </pc:picChg>
        <pc:picChg chg="del">
          <ac:chgData name="Céline Vierge" userId="c447c76e-33f6-4ff4-abe3-b5d48517e740" providerId="ADAL" clId="{96FE5914-0D34-4463-91FA-9E433BED9729}" dt="2022-11-08T16:22:40.612" v="134" actId="478"/>
          <ac:picMkLst>
            <pc:docMk/>
            <pc:sldMk cId="667298301" sldId="262"/>
            <ac:picMk id="10" creationId="{E7F6F877-9B4A-E78F-3BC5-BF105B78B249}"/>
          </ac:picMkLst>
        </pc:picChg>
        <pc:picChg chg="add del mod">
          <ac:chgData name="Céline Vierge" userId="c447c76e-33f6-4ff4-abe3-b5d48517e740" providerId="ADAL" clId="{96FE5914-0D34-4463-91FA-9E433BED9729}" dt="2022-11-08T16:38:25.779" v="365" actId="478"/>
          <ac:picMkLst>
            <pc:docMk/>
            <pc:sldMk cId="667298301" sldId="262"/>
            <ac:picMk id="12" creationId="{D14BF2AE-78A2-0160-676D-81F1094A94BC}"/>
          </ac:picMkLst>
        </pc:picChg>
        <pc:picChg chg="add mod">
          <ac:chgData name="Céline Vierge" userId="c447c76e-33f6-4ff4-abe3-b5d48517e740" providerId="ADAL" clId="{96FE5914-0D34-4463-91FA-9E433BED9729}" dt="2022-11-08T16:38:40.153" v="368" actId="164"/>
          <ac:picMkLst>
            <pc:docMk/>
            <pc:sldMk cId="667298301" sldId="262"/>
            <ac:picMk id="13" creationId="{FC3C18AF-5969-7FF4-495C-B8C4B84AFF48}"/>
          </ac:picMkLst>
        </pc:picChg>
        <pc:picChg chg="add mod">
          <ac:chgData name="Céline Vierge" userId="c447c76e-33f6-4ff4-abe3-b5d48517e740" providerId="ADAL" clId="{96FE5914-0D34-4463-91FA-9E433BED9729}" dt="2022-11-08T16:38:40.153" v="368" actId="164"/>
          <ac:picMkLst>
            <pc:docMk/>
            <pc:sldMk cId="667298301" sldId="262"/>
            <ac:picMk id="14" creationId="{38AE3A45-5F66-6134-49DB-5080BF80A24F}"/>
          </ac:picMkLst>
        </pc:picChg>
        <pc:picChg chg="add mod">
          <ac:chgData name="Céline Vierge" userId="c447c76e-33f6-4ff4-abe3-b5d48517e740" providerId="ADAL" clId="{96FE5914-0D34-4463-91FA-9E433BED9729}" dt="2022-11-08T16:38:40.153" v="368" actId="164"/>
          <ac:picMkLst>
            <pc:docMk/>
            <pc:sldMk cId="667298301" sldId="262"/>
            <ac:picMk id="15" creationId="{A6029DD2-7107-ACE6-6E2F-304152EF2B8D}"/>
          </ac:picMkLst>
        </pc:picChg>
        <pc:picChg chg="add mod">
          <ac:chgData name="Céline Vierge" userId="c447c76e-33f6-4ff4-abe3-b5d48517e740" providerId="ADAL" clId="{96FE5914-0D34-4463-91FA-9E433BED9729}" dt="2022-11-08T16:38:40.153" v="368" actId="164"/>
          <ac:picMkLst>
            <pc:docMk/>
            <pc:sldMk cId="667298301" sldId="262"/>
            <ac:picMk id="16" creationId="{9072B556-71F1-759D-2C62-5552001AB9CE}"/>
          </ac:picMkLst>
        </pc:picChg>
        <pc:picChg chg="add mod">
          <ac:chgData name="Céline Vierge" userId="c447c76e-33f6-4ff4-abe3-b5d48517e740" providerId="ADAL" clId="{96FE5914-0D34-4463-91FA-9E433BED9729}" dt="2022-11-08T16:38:40.153" v="368" actId="164"/>
          <ac:picMkLst>
            <pc:docMk/>
            <pc:sldMk cId="667298301" sldId="262"/>
            <ac:picMk id="17" creationId="{336E4206-D138-AB4F-EA3E-0A3A336D17FB}"/>
          </ac:picMkLst>
        </pc:picChg>
        <pc:picChg chg="add mod">
          <ac:chgData name="Céline Vierge" userId="c447c76e-33f6-4ff4-abe3-b5d48517e740" providerId="ADAL" clId="{96FE5914-0D34-4463-91FA-9E433BED9729}" dt="2022-11-08T16:38:40.153" v="368" actId="164"/>
          <ac:picMkLst>
            <pc:docMk/>
            <pc:sldMk cId="667298301" sldId="262"/>
            <ac:picMk id="18" creationId="{516DA70A-6569-DCF7-8968-91D72D76FE52}"/>
          </ac:picMkLst>
        </pc:picChg>
        <pc:picChg chg="add mod">
          <ac:chgData name="Céline Vierge" userId="c447c76e-33f6-4ff4-abe3-b5d48517e740" providerId="ADAL" clId="{96FE5914-0D34-4463-91FA-9E433BED9729}" dt="2022-11-08T16:38:40.153" v="368" actId="164"/>
          <ac:picMkLst>
            <pc:docMk/>
            <pc:sldMk cId="667298301" sldId="262"/>
            <ac:picMk id="19" creationId="{D44C3C14-B8BA-DD66-ADFB-84512683274A}"/>
          </ac:picMkLst>
        </pc:picChg>
        <pc:picChg chg="add mod">
          <ac:chgData name="Céline Vierge" userId="c447c76e-33f6-4ff4-abe3-b5d48517e740" providerId="ADAL" clId="{96FE5914-0D34-4463-91FA-9E433BED9729}" dt="2022-11-08T16:38:40.153" v="368" actId="164"/>
          <ac:picMkLst>
            <pc:docMk/>
            <pc:sldMk cId="667298301" sldId="262"/>
            <ac:picMk id="20" creationId="{867B08AC-9DC3-E7FE-29D4-925D1ED1221C}"/>
          </ac:picMkLst>
        </pc:picChg>
        <pc:picChg chg="add mod">
          <ac:chgData name="Céline Vierge" userId="c447c76e-33f6-4ff4-abe3-b5d48517e740" providerId="ADAL" clId="{96FE5914-0D34-4463-91FA-9E433BED9729}" dt="2022-11-08T16:38:40.153" v="368" actId="164"/>
          <ac:picMkLst>
            <pc:docMk/>
            <pc:sldMk cId="667298301" sldId="262"/>
            <ac:picMk id="21" creationId="{8ADAF990-E155-9935-264E-1EA224CAA489}"/>
          </ac:picMkLst>
        </pc:picChg>
        <pc:picChg chg="add mod">
          <ac:chgData name="Céline Vierge" userId="c447c76e-33f6-4ff4-abe3-b5d48517e740" providerId="ADAL" clId="{96FE5914-0D34-4463-91FA-9E433BED9729}" dt="2022-11-08T16:38:40.153" v="368" actId="164"/>
          <ac:picMkLst>
            <pc:docMk/>
            <pc:sldMk cId="667298301" sldId="262"/>
            <ac:picMk id="22" creationId="{228A8285-C07C-94ED-ADCD-E8D7A6872098}"/>
          </ac:picMkLst>
        </pc:picChg>
        <pc:picChg chg="add mod">
          <ac:chgData name="Céline Vierge" userId="c447c76e-33f6-4ff4-abe3-b5d48517e740" providerId="ADAL" clId="{96FE5914-0D34-4463-91FA-9E433BED9729}" dt="2022-11-08T16:38:40.153" v="368" actId="164"/>
          <ac:picMkLst>
            <pc:docMk/>
            <pc:sldMk cId="667298301" sldId="262"/>
            <ac:picMk id="23" creationId="{6213BEE3-BF38-4048-1CEE-B02087A060EE}"/>
          </ac:picMkLst>
        </pc:picChg>
        <pc:picChg chg="add mod">
          <ac:chgData name="Céline Vierge" userId="c447c76e-33f6-4ff4-abe3-b5d48517e740" providerId="ADAL" clId="{96FE5914-0D34-4463-91FA-9E433BED9729}" dt="2022-11-08T16:38:40.153" v="368" actId="164"/>
          <ac:picMkLst>
            <pc:docMk/>
            <pc:sldMk cId="667298301" sldId="262"/>
            <ac:picMk id="24" creationId="{8B75BDEE-A3B1-9CCA-B607-57679B231C56}"/>
          </ac:picMkLst>
        </pc:picChg>
        <pc:picChg chg="add mod">
          <ac:chgData name="Céline Vierge" userId="c447c76e-33f6-4ff4-abe3-b5d48517e740" providerId="ADAL" clId="{96FE5914-0D34-4463-91FA-9E433BED9729}" dt="2022-11-08T16:38:40.153" v="368" actId="164"/>
          <ac:picMkLst>
            <pc:docMk/>
            <pc:sldMk cId="667298301" sldId="262"/>
            <ac:picMk id="28" creationId="{C4EF0D26-9BA6-E25E-79D5-BCC03C248286}"/>
          </ac:picMkLst>
        </pc:picChg>
        <pc:picChg chg="add mod">
          <ac:chgData name="Céline Vierge" userId="c447c76e-33f6-4ff4-abe3-b5d48517e740" providerId="ADAL" clId="{96FE5914-0D34-4463-91FA-9E433BED9729}" dt="2022-11-08T16:38:40.153" v="368" actId="164"/>
          <ac:picMkLst>
            <pc:docMk/>
            <pc:sldMk cId="667298301" sldId="262"/>
            <ac:picMk id="29" creationId="{F6791394-AC03-1F60-F017-2ECC032BA09A}"/>
          </ac:picMkLst>
        </pc:picChg>
        <pc:picChg chg="add mod">
          <ac:chgData name="Céline Vierge" userId="c447c76e-33f6-4ff4-abe3-b5d48517e740" providerId="ADAL" clId="{96FE5914-0D34-4463-91FA-9E433BED9729}" dt="2022-11-08T16:38:40.153" v="368" actId="164"/>
          <ac:picMkLst>
            <pc:docMk/>
            <pc:sldMk cId="667298301" sldId="262"/>
            <ac:picMk id="32" creationId="{13B3F4E4-E8E5-1048-5DB9-5F8E58FD8FBC}"/>
          </ac:picMkLst>
        </pc:picChg>
        <pc:picChg chg="add del">
          <ac:chgData name="Céline Vierge" userId="c447c76e-33f6-4ff4-abe3-b5d48517e740" providerId="ADAL" clId="{96FE5914-0D34-4463-91FA-9E433BED9729}" dt="2022-11-08T16:40:46.141" v="372" actId="478"/>
          <ac:picMkLst>
            <pc:docMk/>
            <pc:sldMk cId="667298301" sldId="262"/>
            <ac:picMk id="35" creationId="{873BC12B-E633-627B-164D-1D9EA1F02D63}"/>
          </ac:picMkLst>
        </pc:picChg>
        <pc:picChg chg="add mod ord">
          <ac:chgData name="Céline Vierge" userId="c447c76e-33f6-4ff4-abe3-b5d48517e740" providerId="ADAL" clId="{96FE5914-0D34-4463-91FA-9E433BED9729}" dt="2022-11-08T16:41:28.497" v="378" actId="167"/>
          <ac:picMkLst>
            <pc:docMk/>
            <pc:sldMk cId="667298301" sldId="262"/>
            <ac:picMk id="37" creationId="{03F633F9-7213-9CC9-E652-30ED34117721}"/>
          </ac:picMkLst>
        </pc:picChg>
      </pc:sldChg>
      <pc:sldChg chg="addSp delSp modSp add mod">
        <pc:chgData name="Céline Vierge" userId="c447c76e-33f6-4ff4-abe3-b5d48517e740" providerId="ADAL" clId="{96FE5914-0D34-4463-91FA-9E433BED9729}" dt="2022-11-08T16:46:24.606" v="389" actId="1076"/>
        <pc:sldMkLst>
          <pc:docMk/>
          <pc:sldMk cId="2247714343" sldId="263"/>
        </pc:sldMkLst>
        <pc:spChg chg="add mod">
          <ac:chgData name="Céline Vierge" userId="c447c76e-33f6-4ff4-abe3-b5d48517e740" providerId="ADAL" clId="{96FE5914-0D34-4463-91FA-9E433BED9729}" dt="2022-11-08T16:46:24.606" v="389" actId="1076"/>
          <ac:spMkLst>
            <pc:docMk/>
            <pc:sldMk cId="2247714343" sldId="263"/>
            <ac:spMk id="3" creationId="{4D705DF4-C314-36F1-259D-0A39894E66E3}"/>
          </ac:spMkLst>
        </pc:spChg>
        <pc:spChg chg="add mod">
          <ac:chgData name="Céline Vierge" userId="c447c76e-33f6-4ff4-abe3-b5d48517e740" providerId="ADAL" clId="{96FE5914-0D34-4463-91FA-9E433BED9729}" dt="2022-11-08T16:32:30.637" v="357" actId="1076"/>
          <ac:spMkLst>
            <pc:docMk/>
            <pc:sldMk cId="2247714343" sldId="263"/>
            <ac:spMk id="4" creationId="{8CD22036-B82E-04DB-B98E-A4F6C9BF782F}"/>
          </ac:spMkLst>
        </pc:spChg>
        <pc:spChg chg="mod">
          <ac:chgData name="Céline Vierge" userId="c447c76e-33f6-4ff4-abe3-b5d48517e740" providerId="ADAL" clId="{96FE5914-0D34-4463-91FA-9E433BED9729}" dt="2022-11-08T16:23:44.138" v="198" actId="20577"/>
          <ac:spMkLst>
            <pc:docMk/>
            <pc:sldMk cId="2247714343" sldId="263"/>
            <ac:spMk id="5" creationId="{74617014-8716-25C7-19DB-1A2EE0242E0D}"/>
          </ac:spMkLst>
        </pc:spChg>
        <pc:spChg chg="del mod">
          <ac:chgData name="Céline Vierge" userId="c447c76e-33f6-4ff4-abe3-b5d48517e740" providerId="ADAL" clId="{96FE5914-0D34-4463-91FA-9E433BED9729}" dt="2022-11-08T16:24:11.606" v="204" actId="478"/>
          <ac:spMkLst>
            <pc:docMk/>
            <pc:sldMk cId="2247714343" sldId="263"/>
            <ac:spMk id="6" creationId="{BC075BFF-7960-01CF-F60D-113344138AF4}"/>
          </ac:spMkLst>
        </pc:spChg>
        <pc:spChg chg="add mod">
          <ac:chgData name="Céline Vierge" userId="c447c76e-33f6-4ff4-abe3-b5d48517e740" providerId="ADAL" clId="{96FE5914-0D34-4463-91FA-9E433BED9729}" dt="2022-11-08T16:32:24.627" v="355" actId="14100"/>
          <ac:spMkLst>
            <pc:docMk/>
            <pc:sldMk cId="2247714343" sldId="263"/>
            <ac:spMk id="7" creationId="{451E2C8D-E904-8610-9B2B-3BC640F2A85A}"/>
          </ac:spMkLst>
        </pc:spChg>
        <pc:spChg chg="del">
          <ac:chgData name="Céline Vierge" userId="c447c76e-33f6-4ff4-abe3-b5d48517e740" providerId="ADAL" clId="{96FE5914-0D34-4463-91FA-9E433BED9729}" dt="2022-11-08T16:24:01.687" v="202" actId="478"/>
          <ac:spMkLst>
            <pc:docMk/>
            <pc:sldMk cId="2247714343" sldId="263"/>
            <ac:spMk id="8" creationId="{30F4B0F5-6A48-7E81-063B-D6B2FFE7652A}"/>
          </ac:spMkLst>
        </pc:spChg>
        <pc:spChg chg="del">
          <ac:chgData name="Céline Vierge" userId="c447c76e-33f6-4ff4-abe3-b5d48517e740" providerId="ADAL" clId="{96FE5914-0D34-4463-91FA-9E433BED9729}" dt="2022-11-08T16:24:00.997" v="201" actId="478"/>
          <ac:spMkLst>
            <pc:docMk/>
            <pc:sldMk cId="2247714343" sldId="263"/>
            <ac:spMk id="9" creationId="{55169A71-CB27-9986-28C3-686345FCACDD}"/>
          </ac:spMkLst>
        </pc:spChg>
        <pc:spChg chg="add mod">
          <ac:chgData name="Céline Vierge" userId="c447c76e-33f6-4ff4-abe3-b5d48517e740" providerId="ADAL" clId="{96FE5914-0D34-4463-91FA-9E433BED9729}" dt="2022-11-08T16:46:24.606" v="389" actId="1076"/>
          <ac:spMkLst>
            <pc:docMk/>
            <pc:sldMk cId="2247714343" sldId="263"/>
            <ac:spMk id="10" creationId="{AA8600BA-8ABB-6765-8634-7B05B6B14583}"/>
          </ac:spMkLst>
        </pc:spChg>
        <pc:spChg chg="del">
          <ac:chgData name="Céline Vierge" userId="c447c76e-33f6-4ff4-abe3-b5d48517e740" providerId="ADAL" clId="{96FE5914-0D34-4463-91FA-9E433BED9729}" dt="2022-11-08T16:23:59.233" v="200" actId="478"/>
          <ac:spMkLst>
            <pc:docMk/>
            <pc:sldMk cId="2247714343" sldId="263"/>
            <ac:spMk id="11" creationId="{16EECF50-1F33-3E46-096A-F6A14E526739}"/>
          </ac:spMkLst>
        </pc:spChg>
        <pc:picChg chg="add mod">
          <ac:chgData name="Céline Vierge" userId="c447c76e-33f6-4ff4-abe3-b5d48517e740" providerId="ADAL" clId="{96FE5914-0D34-4463-91FA-9E433BED9729}" dt="2022-11-08T16:23:57.335" v="199"/>
          <ac:picMkLst>
            <pc:docMk/>
            <pc:sldMk cId="2247714343" sldId="263"/>
            <ac:picMk id="2" creationId="{F7D12668-E15F-F565-F06A-AD9111D01E77}"/>
          </ac:picMkLst>
        </pc:picChg>
        <pc:picChg chg="add mod ord">
          <ac:chgData name="Céline Vierge" userId="c447c76e-33f6-4ff4-abe3-b5d48517e740" providerId="ADAL" clId="{96FE5914-0D34-4463-91FA-9E433BED9729}" dt="2022-11-08T16:46:12.137" v="388" actId="167"/>
          <ac:picMkLst>
            <pc:docMk/>
            <pc:sldMk cId="2247714343" sldId="263"/>
            <ac:picMk id="13" creationId="{D3BD7B6C-9EBB-3D11-BC76-99CB65A87714}"/>
          </ac:picMkLst>
        </pc:picChg>
      </pc:sldChg>
      <pc:sldChg chg="addSp delSp modSp add del mod">
        <pc:chgData name="Céline Vierge" userId="c447c76e-33f6-4ff4-abe3-b5d48517e740" providerId="ADAL" clId="{96FE5914-0D34-4463-91FA-9E433BED9729}" dt="2022-11-08T16:37:20.987" v="359" actId="47"/>
        <pc:sldMkLst>
          <pc:docMk/>
          <pc:sldMk cId="4085690980" sldId="264"/>
        </pc:sldMkLst>
        <pc:spChg chg="del">
          <ac:chgData name="Céline Vierge" userId="c447c76e-33f6-4ff4-abe3-b5d48517e740" providerId="ADAL" clId="{96FE5914-0D34-4463-91FA-9E433BED9729}" dt="2022-11-08T16:25:34.708" v="234" actId="478"/>
          <ac:spMkLst>
            <pc:docMk/>
            <pc:sldMk cId="4085690980" sldId="264"/>
            <ac:spMk id="3" creationId="{4D705DF4-C314-36F1-259D-0A39894E66E3}"/>
          </ac:spMkLst>
        </pc:spChg>
        <pc:spChg chg="del">
          <ac:chgData name="Céline Vierge" userId="c447c76e-33f6-4ff4-abe3-b5d48517e740" providerId="ADAL" clId="{96FE5914-0D34-4463-91FA-9E433BED9729}" dt="2022-11-08T16:25:34.708" v="234" actId="478"/>
          <ac:spMkLst>
            <pc:docMk/>
            <pc:sldMk cId="4085690980" sldId="264"/>
            <ac:spMk id="4" creationId="{8CD22036-B82E-04DB-B98E-A4F6C9BF782F}"/>
          </ac:spMkLst>
        </pc:spChg>
        <pc:spChg chg="mod">
          <ac:chgData name="Céline Vierge" userId="c447c76e-33f6-4ff4-abe3-b5d48517e740" providerId="ADAL" clId="{96FE5914-0D34-4463-91FA-9E433BED9729}" dt="2022-11-08T16:30:56.412" v="338" actId="20577"/>
          <ac:spMkLst>
            <pc:docMk/>
            <pc:sldMk cId="4085690980" sldId="264"/>
            <ac:spMk id="5" creationId="{74617014-8716-25C7-19DB-1A2EE0242E0D}"/>
          </ac:spMkLst>
        </pc:spChg>
        <pc:spChg chg="del">
          <ac:chgData name="Céline Vierge" userId="c447c76e-33f6-4ff4-abe3-b5d48517e740" providerId="ADAL" clId="{96FE5914-0D34-4463-91FA-9E433BED9729}" dt="2022-11-08T16:25:34.708" v="234" actId="478"/>
          <ac:spMkLst>
            <pc:docMk/>
            <pc:sldMk cId="4085690980" sldId="264"/>
            <ac:spMk id="7" creationId="{451E2C8D-E904-8610-9B2B-3BC640F2A85A}"/>
          </ac:spMkLst>
        </pc:spChg>
        <pc:spChg chg="add del mod">
          <ac:chgData name="Céline Vierge" userId="c447c76e-33f6-4ff4-abe3-b5d48517e740" providerId="ADAL" clId="{96FE5914-0D34-4463-91FA-9E433BED9729}" dt="2022-11-08T16:31:02.660" v="340" actId="478"/>
          <ac:spMkLst>
            <pc:docMk/>
            <pc:sldMk cId="4085690980" sldId="264"/>
            <ac:spMk id="8" creationId="{B4913104-8201-39AD-709A-E0A72B1E4527}"/>
          </ac:spMkLst>
        </pc:spChg>
        <pc:spChg chg="del">
          <ac:chgData name="Céline Vierge" userId="c447c76e-33f6-4ff4-abe3-b5d48517e740" providerId="ADAL" clId="{96FE5914-0D34-4463-91FA-9E433BED9729}" dt="2022-11-08T16:25:34.708" v="234" actId="478"/>
          <ac:spMkLst>
            <pc:docMk/>
            <pc:sldMk cId="4085690980" sldId="264"/>
            <ac:spMk id="10" creationId="{AA8600BA-8ABB-6765-8634-7B05B6B14583}"/>
          </ac:spMkLst>
        </pc:spChg>
        <pc:spChg chg="add del mod">
          <ac:chgData name="Céline Vierge" userId="c447c76e-33f6-4ff4-abe3-b5d48517e740" providerId="ADAL" clId="{96FE5914-0D34-4463-91FA-9E433BED9729}" dt="2022-11-08T16:31:02.660" v="340" actId="478"/>
          <ac:spMkLst>
            <pc:docMk/>
            <pc:sldMk cId="4085690980" sldId="264"/>
            <ac:spMk id="11" creationId="{6BE73512-445B-76E5-E036-58D90886A465}"/>
          </ac:spMkLst>
        </pc:spChg>
        <pc:spChg chg="add del mod">
          <ac:chgData name="Céline Vierge" userId="c447c76e-33f6-4ff4-abe3-b5d48517e740" providerId="ADAL" clId="{96FE5914-0D34-4463-91FA-9E433BED9729}" dt="2022-11-08T16:31:02.660" v="340" actId="478"/>
          <ac:spMkLst>
            <pc:docMk/>
            <pc:sldMk cId="4085690980" sldId="264"/>
            <ac:spMk id="13" creationId="{E6EA0C46-2C93-71D3-3BA9-0247AF4FF145}"/>
          </ac:spMkLst>
        </pc:spChg>
        <pc:spChg chg="add del mod">
          <ac:chgData name="Céline Vierge" userId="c447c76e-33f6-4ff4-abe3-b5d48517e740" providerId="ADAL" clId="{96FE5914-0D34-4463-91FA-9E433BED9729}" dt="2022-11-08T16:31:02.660" v="340" actId="478"/>
          <ac:spMkLst>
            <pc:docMk/>
            <pc:sldMk cId="4085690980" sldId="264"/>
            <ac:spMk id="15" creationId="{C3FB124A-BAB5-A852-9D0B-28DDB230A2B0}"/>
          </ac:spMkLst>
        </pc:spChg>
        <pc:spChg chg="add del mod">
          <ac:chgData name="Céline Vierge" userId="c447c76e-33f6-4ff4-abe3-b5d48517e740" providerId="ADAL" clId="{96FE5914-0D34-4463-91FA-9E433BED9729}" dt="2022-11-08T16:31:02.660" v="340" actId="478"/>
          <ac:spMkLst>
            <pc:docMk/>
            <pc:sldMk cId="4085690980" sldId="264"/>
            <ac:spMk id="17" creationId="{5C2989EF-4BFA-FE3A-55AD-257A06FDDAFC}"/>
          </ac:spMkLst>
        </pc:spChg>
        <pc:spChg chg="add del mod">
          <ac:chgData name="Céline Vierge" userId="c447c76e-33f6-4ff4-abe3-b5d48517e740" providerId="ADAL" clId="{96FE5914-0D34-4463-91FA-9E433BED9729}" dt="2022-11-08T16:27:24.559" v="244" actId="478"/>
          <ac:spMkLst>
            <pc:docMk/>
            <pc:sldMk cId="4085690980" sldId="264"/>
            <ac:spMk id="18" creationId="{2704978D-F8E6-7DB3-4C69-24D350B2D98B}"/>
          </ac:spMkLst>
        </pc:spChg>
        <pc:spChg chg="add mod">
          <ac:chgData name="Céline Vierge" userId="c447c76e-33f6-4ff4-abe3-b5d48517e740" providerId="ADAL" clId="{96FE5914-0D34-4463-91FA-9E433BED9729}" dt="2022-11-08T16:28:39.860" v="252" actId="208"/>
          <ac:spMkLst>
            <pc:docMk/>
            <pc:sldMk cId="4085690980" sldId="264"/>
            <ac:spMk id="19" creationId="{591DBA9D-CFE6-EB67-B0BE-BB3A67EDF79C}"/>
          </ac:spMkLst>
        </pc:spChg>
        <pc:spChg chg="add mod">
          <ac:chgData name="Céline Vierge" userId="c447c76e-33f6-4ff4-abe3-b5d48517e740" providerId="ADAL" clId="{96FE5914-0D34-4463-91FA-9E433BED9729}" dt="2022-11-08T16:31:27.983" v="348" actId="1076"/>
          <ac:spMkLst>
            <pc:docMk/>
            <pc:sldMk cId="4085690980" sldId="264"/>
            <ac:spMk id="21" creationId="{9C3B5C4F-3099-17A7-F964-351F14454A9E}"/>
          </ac:spMkLst>
        </pc:spChg>
        <pc:spChg chg="add mod">
          <ac:chgData name="Céline Vierge" userId="c447c76e-33f6-4ff4-abe3-b5d48517e740" providerId="ADAL" clId="{96FE5914-0D34-4463-91FA-9E433BED9729}" dt="2022-11-08T16:31:27.983" v="348" actId="1076"/>
          <ac:spMkLst>
            <pc:docMk/>
            <pc:sldMk cId="4085690980" sldId="264"/>
            <ac:spMk id="22" creationId="{233D68A9-B216-4CB0-9B5D-66B0E7B9F8C5}"/>
          </ac:spMkLst>
        </pc:spChg>
        <pc:spChg chg="add mod">
          <ac:chgData name="Céline Vierge" userId="c447c76e-33f6-4ff4-abe3-b5d48517e740" providerId="ADAL" clId="{96FE5914-0D34-4463-91FA-9E433BED9729}" dt="2022-11-08T16:31:47.583" v="353" actId="1076"/>
          <ac:spMkLst>
            <pc:docMk/>
            <pc:sldMk cId="4085690980" sldId="264"/>
            <ac:spMk id="24" creationId="{45FE3A9F-66DF-F564-0E9A-F64007F380D5}"/>
          </ac:spMkLst>
        </pc:spChg>
        <pc:spChg chg="add mod">
          <ac:chgData name="Céline Vierge" userId="c447c76e-33f6-4ff4-abe3-b5d48517e740" providerId="ADAL" clId="{96FE5914-0D34-4463-91FA-9E433BED9729}" dt="2022-11-08T16:31:40.970" v="351" actId="1076"/>
          <ac:spMkLst>
            <pc:docMk/>
            <pc:sldMk cId="4085690980" sldId="264"/>
            <ac:spMk id="25" creationId="{D3B2386F-E4E6-C5F3-DB22-24014999D807}"/>
          </ac:spMkLst>
        </pc:spChg>
        <pc:spChg chg="add mod">
          <ac:chgData name="Céline Vierge" userId="c447c76e-33f6-4ff4-abe3-b5d48517e740" providerId="ADAL" clId="{96FE5914-0D34-4463-91FA-9E433BED9729}" dt="2022-11-08T16:31:33.393" v="349" actId="14100"/>
          <ac:spMkLst>
            <pc:docMk/>
            <pc:sldMk cId="4085690980" sldId="264"/>
            <ac:spMk id="26" creationId="{0EA223BF-0FBA-B4AB-812E-A863E4484E25}"/>
          </ac:spMkLst>
        </pc:spChg>
        <pc:spChg chg="add mod">
          <ac:chgData name="Céline Vierge" userId="c447c76e-33f6-4ff4-abe3-b5d48517e740" providerId="ADAL" clId="{96FE5914-0D34-4463-91FA-9E433BED9729}" dt="2022-11-08T16:31:12.307" v="344" actId="1076"/>
          <ac:spMkLst>
            <pc:docMk/>
            <pc:sldMk cId="4085690980" sldId="264"/>
            <ac:spMk id="27" creationId="{8F856C33-DBD8-1B59-5973-EE40E30660A2}"/>
          </ac:spMkLst>
        </pc:spChg>
        <pc:picChg chg="del">
          <ac:chgData name="Céline Vierge" userId="c447c76e-33f6-4ff4-abe3-b5d48517e740" providerId="ADAL" clId="{96FE5914-0D34-4463-91FA-9E433BED9729}" dt="2022-11-08T16:25:31.903" v="233" actId="478"/>
          <ac:picMkLst>
            <pc:docMk/>
            <pc:sldMk cId="4085690980" sldId="264"/>
            <ac:picMk id="2" creationId="{F7D12668-E15F-F565-F06A-AD9111D01E77}"/>
          </ac:picMkLst>
        </pc:picChg>
        <pc:picChg chg="add del mod">
          <ac:chgData name="Céline Vierge" userId="c447c76e-33f6-4ff4-abe3-b5d48517e740" providerId="ADAL" clId="{96FE5914-0D34-4463-91FA-9E433BED9729}" dt="2022-11-08T16:30:59.459" v="339" actId="478"/>
          <ac:picMkLst>
            <pc:docMk/>
            <pc:sldMk cId="4085690980" sldId="264"/>
            <ac:picMk id="6" creationId="{61B440E6-7F71-DC71-5390-2F0DEBA49CE5}"/>
          </ac:picMkLst>
        </pc:picChg>
        <pc:picChg chg="add del mod">
          <ac:chgData name="Céline Vierge" userId="c447c76e-33f6-4ff4-abe3-b5d48517e740" providerId="ADAL" clId="{96FE5914-0D34-4463-91FA-9E433BED9729}" dt="2022-11-08T16:31:03.707" v="341" actId="478"/>
          <ac:picMkLst>
            <pc:docMk/>
            <pc:sldMk cId="4085690980" sldId="264"/>
            <ac:picMk id="9" creationId="{C2D9EBC4-1534-C3C5-7248-CA92F0E14DA6}"/>
          </ac:picMkLst>
        </pc:picChg>
        <pc:picChg chg="add del mod">
          <ac:chgData name="Céline Vierge" userId="c447c76e-33f6-4ff4-abe3-b5d48517e740" providerId="ADAL" clId="{96FE5914-0D34-4463-91FA-9E433BED9729}" dt="2022-11-08T16:31:02.660" v="340" actId="478"/>
          <ac:picMkLst>
            <pc:docMk/>
            <pc:sldMk cId="4085690980" sldId="264"/>
            <ac:picMk id="12" creationId="{E2458C9B-0654-225B-5801-9D40BFF3E2A4}"/>
          </ac:picMkLst>
        </pc:picChg>
        <pc:picChg chg="add del mod">
          <ac:chgData name="Céline Vierge" userId="c447c76e-33f6-4ff4-abe3-b5d48517e740" providerId="ADAL" clId="{96FE5914-0D34-4463-91FA-9E433BED9729}" dt="2022-11-08T16:31:02.660" v="340" actId="478"/>
          <ac:picMkLst>
            <pc:docMk/>
            <pc:sldMk cId="4085690980" sldId="264"/>
            <ac:picMk id="14" creationId="{3B2ECFC7-D963-16EF-8D20-E69A7A66D71E}"/>
          </ac:picMkLst>
        </pc:picChg>
        <pc:picChg chg="add del mod">
          <ac:chgData name="Céline Vierge" userId="c447c76e-33f6-4ff4-abe3-b5d48517e740" providerId="ADAL" clId="{96FE5914-0D34-4463-91FA-9E433BED9729}" dt="2022-11-08T16:31:02.660" v="340" actId="478"/>
          <ac:picMkLst>
            <pc:docMk/>
            <pc:sldMk cId="4085690980" sldId="264"/>
            <ac:picMk id="16" creationId="{FE21BFA1-D213-B8E1-6155-D0E3C8BD812A}"/>
          </ac:picMkLst>
        </pc:picChg>
        <pc:picChg chg="add mod">
          <ac:chgData name="Céline Vierge" userId="c447c76e-33f6-4ff4-abe3-b5d48517e740" providerId="ADAL" clId="{96FE5914-0D34-4463-91FA-9E433BED9729}" dt="2022-11-08T16:31:12.307" v="344" actId="1076"/>
          <ac:picMkLst>
            <pc:docMk/>
            <pc:sldMk cId="4085690980" sldId="264"/>
            <ac:picMk id="20" creationId="{0ECDE6E7-02E5-8A3D-6AE9-AA683C6EE797}"/>
          </ac:picMkLst>
        </pc:picChg>
        <pc:picChg chg="add mod">
          <ac:chgData name="Céline Vierge" userId="c447c76e-33f6-4ff4-abe3-b5d48517e740" providerId="ADAL" clId="{96FE5914-0D34-4463-91FA-9E433BED9729}" dt="2022-11-08T16:31:36.549" v="350" actId="1076"/>
          <ac:picMkLst>
            <pc:docMk/>
            <pc:sldMk cId="4085690980" sldId="264"/>
            <ac:picMk id="23" creationId="{E48A6860-F18C-BE37-1540-019F2DDB97A6}"/>
          </ac:picMkLst>
        </pc:picChg>
      </pc:sldChg>
      <pc:sldChg chg="modSp add mod ord">
        <pc:chgData name="Céline Vierge" userId="c447c76e-33f6-4ff4-abe3-b5d48517e740" providerId="ADAL" clId="{96FE5914-0D34-4463-91FA-9E433BED9729}" dt="2022-11-08T16:30:49.917" v="321"/>
        <pc:sldMkLst>
          <pc:docMk/>
          <pc:sldMk cId="2928164843" sldId="265"/>
        </pc:sldMkLst>
        <pc:spChg chg="mod">
          <ac:chgData name="Céline Vierge" userId="c447c76e-33f6-4ff4-abe3-b5d48517e740" providerId="ADAL" clId="{96FE5914-0D34-4463-91FA-9E433BED9729}" dt="2022-11-08T16:30:41.702" v="319" actId="5793"/>
          <ac:spMkLst>
            <pc:docMk/>
            <pc:sldMk cId="2928164843" sldId="265"/>
            <ac:spMk id="5" creationId="{74617014-8716-25C7-19DB-1A2EE0242E0D}"/>
          </ac:spMkLst>
        </pc:spChg>
      </pc:sldChg>
      <pc:sldChg chg="add del">
        <pc:chgData name="Céline Vierge" userId="c447c76e-33f6-4ff4-abe3-b5d48517e740" providerId="ADAL" clId="{96FE5914-0D34-4463-91FA-9E433BED9729}" dt="2022-11-08T16:38:51.176" v="370" actId="47"/>
        <pc:sldMkLst>
          <pc:docMk/>
          <pc:sldMk cId="224833005" sldId="266"/>
        </pc:sldMkLst>
      </pc:sldChg>
      <pc:sldMasterChg chg="add del addSldLayout delSldLayout">
        <pc:chgData name="Céline Vierge" userId="c447c76e-33f6-4ff4-abe3-b5d48517e740" providerId="ADAL" clId="{96FE5914-0D34-4463-91FA-9E433BED9729}" dt="2022-11-08T16:38:51.176" v="370" actId="47"/>
        <pc:sldMasterMkLst>
          <pc:docMk/>
          <pc:sldMasterMk cId="3765500764" sldId="2147483648"/>
        </pc:sldMasterMkLst>
        <pc:sldLayoutChg chg="add del">
          <pc:chgData name="Céline Vierge" userId="c447c76e-33f6-4ff4-abe3-b5d48517e740" providerId="ADAL" clId="{96FE5914-0D34-4463-91FA-9E433BED9729}" dt="2022-11-08T16:38:51.176" v="370" actId="47"/>
          <pc:sldLayoutMkLst>
            <pc:docMk/>
            <pc:sldMasterMk cId="3765500764" sldId="2147483648"/>
            <pc:sldLayoutMk cId="134312871" sldId="2147483649"/>
          </pc:sldLayoutMkLst>
        </pc:sldLayoutChg>
      </pc:sldMasterChg>
      <pc:sldMasterChg chg="add replId addSldLayout">
        <pc:chgData name="Céline Vierge" userId="c447c76e-33f6-4ff4-abe3-b5d48517e740" providerId="ADAL" clId="{96FE5914-0D34-4463-91FA-9E433BED9729}" dt="2022-11-08T16:38:16.909" v="362" actId="27028"/>
        <pc:sldMasterMkLst>
          <pc:docMk/>
          <pc:sldMasterMk cId="3909510660" sldId="2147483657"/>
        </pc:sldMasterMkLst>
        <pc:sldLayoutChg chg="add">
          <pc:chgData name="Céline Vierge" userId="c447c76e-33f6-4ff4-abe3-b5d48517e740" providerId="ADAL" clId="{96FE5914-0D34-4463-91FA-9E433BED9729}" dt="2022-11-08T16:18:21.893" v="3" actId="27028"/>
          <pc:sldLayoutMkLst>
            <pc:docMk/>
            <pc:sldMasterMk cId="3909510660" sldId="2147483657"/>
            <pc:sldLayoutMk cId="3465548762" sldId="2147483650"/>
          </pc:sldLayoutMkLst>
        </pc:sldLayoutChg>
        <pc:sldLayoutChg chg="add">
          <pc:chgData name="Céline Vierge" userId="c447c76e-33f6-4ff4-abe3-b5d48517e740" providerId="ADAL" clId="{96FE5914-0D34-4463-91FA-9E433BED9729}" dt="2022-11-08T16:18:29.709" v="5" actId="27028"/>
          <pc:sldLayoutMkLst>
            <pc:docMk/>
            <pc:sldMasterMk cId="3909510660" sldId="2147483657"/>
            <pc:sldLayoutMk cId="3541379969" sldId="2147483656"/>
          </pc:sldLayoutMkLst>
        </pc:sldLayoutChg>
      </pc:sldMasterChg>
      <pc:sldMasterChg chg="del replId delSldLayout modSldLayout">
        <pc:chgData name="Céline Vierge" userId="c447c76e-33f6-4ff4-abe3-b5d48517e740" providerId="ADAL" clId="{96FE5914-0D34-4463-91FA-9E433BED9729}" dt="2022-11-08T16:37:31.446" v="361" actId="47"/>
        <pc:sldMasterMkLst>
          <pc:docMk/>
          <pc:sldMasterMk cId="3922116931" sldId="2147483662"/>
        </pc:sldMasterMkLst>
        <pc:sldLayoutChg chg="del">
          <pc:chgData name="Céline Vierge" userId="c447c76e-33f6-4ff4-abe3-b5d48517e740" providerId="ADAL" clId="{96FE5914-0D34-4463-91FA-9E433BED9729}" dt="2022-11-08T16:37:31.446" v="361" actId="47"/>
          <pc:sldLayoutMkLst>
            <pc:docMk/>
            <pc:sldMasterMk cId="3922116931" sldId="2147483662"/>
            <pc:sldLayoutMk cId="3801309331" sldId="2147483649"/>
          </pc:sldLayoutMkLst>
        </pc:sldLayoutChg>
        <pc:sldLayoutChg chg="del">
          <pc:chgData name="Céline Vierge" userId="c447c76e-33f6-4ff4-abe3-b5d48517e740" providerId="ADAL" clId="{96FE5914-0D34-4463-91FA-9E433BED9729}" dt="2022-11-08T16:37:31.446" v="361" actId="47"/>
          <pc:sldLayoutMkLst>
            <pc:docMk/>
            <pc:sldMasterMk cId="3922116931" sldId="2147483662"/>
            <pc:sldLayoutMk cId="971983917" sldId="2147483651"/>
          </pc:sldLayoutMkLst>
        </pc:sldLayoutChg>
        <pc:sldLayoutChg chg="del">
          <pc:chgData name="Céline Vierge" userId="c447c76e-33f6-4ff4-abe3-b5d48517e740" providerId="ADAL" clId="{96FE5914-0D34-4463-91FA-9E433BED9729}" dt="2022-11-08T16:37:31.446" v="361" actId="47"/>
          <pc:sldLayoutMkLst>
            <pc:docMk/>
            <pc:sldMasterMk cId="3922116931" sldId="2147483662"/>
            <pc:sldLayoutMk cId="2061707188" sldId="2147483652"/>
          </pc:sldLayoutMkLst>
        </pc:sldLayoutChg>
        <pc:sldLayoutChg chg="del">
          <pc:chgData name="Céline Vierge" userId="c447c76e-33f6-4ff4-abe3-b5d48517e740" providerId="ADAL" clId="{96FE5914-0D34-4463-91FA-9E433BED9729}" dt="2022-11-08T16:37:31.446" v="361" actId="47"/>
          <pc:sldLayoutMkLst>
            <pc:docMk/>
            <pc:sldMasterMk cId="3922116931" sldId="2147483662"/>
            <pc:sldLayoutMk cId="1364593757" sldId="2147483653"/>
          </pc:sldLayoutMkLst>
        </pc:sldLayoutChg>
        <pc:sldLayoutChg chg="del">
          <pc:chgData name="Céline Vierge" userId="c447c76e-33f6-4ff4-abe3-b5d48517e740" providerId="ADAL" clId="{96FE5914-0D34-4463-91FA-9E433BED9729}" dt="2022-11-08T16:37:31.446" v="361" actId="47"/>
          <pc:sldLayoutMkLst>
            <pc:docMk/>
            <pc:sldMasterMk cId="3922116931" sldId="2147483662"/>
            <pc:sldLayoutMk cId="1730065819" sldId="2147483654"/>
          </pc:sldLayoutMkLst>
        </pc:sldLayoutChg>
        <pc:sldLayoutChg chg="del">
          <pc:chgData name="Céline Vierge" userId="c447c76e-33f6-4ff4-abe3-b5d48517e740" providerId="ADAL" clId="{96FE5914-0D34-4463-91FA-9E433BED9729}" dt="2022-11-08T16:37:31.446" v="361" actId="47"/>
          <pc:sldLayoutMkLst>
            <pc:docMk/>
            <pc:sldMasterMk cId="3922116931" sldId="2147483662"/>
            <pc:sldLayoutMk cId="4175385308" sldId="2147483655"/>
          </pc:sldLayoutMkLst>
        </pc:sldLayoutChg>
        <pc:sldLayoutChg chg="del">
          <pc:chgData name="Céline Vierge" userId="c447c76e-33f6-4ff4-abe3-b5d48517e740" providerId="ADAL" clId="{96FE5914-0D34-4463-91FA-9E433BED9729}" dt="2022-11-08T16:37:31.446" v="361" actId="47"/>
          <pc:sldLayoutMkLst>
            <pc:docMk/>
            <pc:sldMasterMk cId="3922116931" sldId="2147483662"/>
            <pc:sldLayoutMk cId="4128398208" sldId="2147483657"/>
          </pc:sldLayoutMkLst>
        </pc:sldLayoutChg>
        <pc:sldLayoutChg chg="del">
          <pc:chgData name="Céline Vierge" userId="c447c76e-33f6-4ff4-abe3-b5d48517e740" providerId="ADAL" clId="{96FE5914-0D34-4463-91FA-9E433BED9729}" dt="2022-11-08T16:37:31.446" v="361" actId="47"/>
          <pc:sldLayoutMkLst>
            <pc:docMk/>
            <pc:sldMasterMk cId="3922116931" sldId="2147483662"/>
            <pc:sldLayoutMk cId="1660006374" sldId="2147483658"/>
          </pc:sldLayoutMkLst>
        </pc:sldLayoutChg>
        <pc:sldLayoutChg chg="del">
          <pc:chgData name="Céline Vierge" userId="c447c76e-33f6-4ff4-abe3-b5d48517e740" providerId="ADAL" clId="{96FE5914-0D34-4463-91FA-9E433BED9729}" dt="2022-11-08T16:37:31.446" v="361" actId="47"/>
          <pc:sldLayoutMkLst>
            <pc:docMk/>
            <pc:sldMasterMk cId="3922116931" sldId="2147483662"/>
            <pc:sldLayoutMk cId="3784858672" sldId="2147483659"/>
          </pc:sldLayoutMkLst>
        </pc:sldLayoutChg>
        <pc:sldLayoutChg chg="del">
          <pc:chgData name="Céline Vierge" userId="c447c76e-33f6-4ff4-abe3-b5d48517e740" providerId="ADAL" clId="{96FE5914-0D34-4463-91FA-9E433BED9729}" dt="2022-11-08T16:37:31.446" v="361" actId="47"/>
          <pc:sldLayoutMkLst>
            <pc:docMk/>
            <pc:sldMasterMk cId="3922116931" sldId="2147483662"/>
            <pc:sldLayoutMk cId="2569570255" sldId="2147483660"/>
          </pc:sldLayoutMkLst>
        </pc:sldLayoutChg>
        <pc:sldLayoutChg chg="del">
          <pc:chgData name="Céline Vierge" userId="c447c76e-33f6-4ff4-abe3-b5d48517e740" providerId="ADAL" clId="{96FE5914-0D34-4463-91FA-9E433BED9729}" dt="2022-11-08T16:17:43.919" v="1" actId="47"/>
          <pc:sldLayoutMkLst>
            <pc:docMk/>
            <pc:sldMasterMk cId="3922116931" sldId="2147483662"/>
            <pc:sldLayoutMk cId="2412405363" sldId="2147483661"/>
          </pc:sldLayoutMkLst>
        </pc:sldLayoutChg>
        <pc:sldLayoutChg chg="del">
          <pc:chgData name="Céline Vierge" userId="c447c76e-33f6-4ff4-abe3-b5d48517e740" providerId="ADAL" clId="{96FE5914-0D34-4463-91FA-9E433BED9729}" dt="2022-11-08T16:18:36.291" v="7" actId="47"/>
          <pc:sldLayoutMkLst>
            <pc:docMk/>
            <pc:sldMasterMk cId="3922116931" sldId="2147483662"/>
            <pc:sldLayoutMk cId="2630146724" sldId="2147483661"/>
          </pc:sldLayoutMkLst>
        </pc:sldLayoutChg>
        <pc:sldLayoutChg chg="del replId">
          <pc:chgData name="Céline Vierge" userId="c447c76e-33f6-4ff4-abe3-b5d48517e740" providerId="ADAL" clId="{96FE5914-0D34-4463-91FA-9E433BED9729}" dt="2022-11-08T16:37:31.446" v="361" actId="47"/>
          <pc:sldLayoutMkLst>
            <pc:docMk/>
            <pc:sldMasterMk cId="3922116931" sldId="2147483662"/>
            <pc:sldLayoutMk cId="1103852366" sldId="2147483663"/>
          </pc:sldLayoutMkLst>
        </pc:sldLayoutChg>
        <pc:sldLayoutChg chg="del replId">
          <pc:chgData name="Céline Vierge" userId="c447c76e-33f6-4ff4-abe3-b5d48517e740" providerId="ADAL" clId="{96FE5914-0D34-4463-91FA-9E433BED9729}" dt="2022-11-08T16:37:31.446" v="361" actId="47"/>
          <pc:sldLayoutMkLst>
            <pc:docMk/>
            <pc:sldMasterMk cId="3922116931" sldId="2147483662"/>
            <pc:sldLayoutMk cId="3577938736" sldId="214748366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BF98D1-B2E7-42E7-1378-D916D3284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34000"/>
            <a:ext cx="6172200" cy="442705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/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38F92E-4BAA-875D-6F84-81C448DCE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41937"/>
            <a:ext cx="3932237" cy="44270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4137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4C8DB9-255A-6C25-6F59-1F0815046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523"/>
            <a:ext cx="10515600" cy="4498217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6554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Espace réservé du contenu 12">
            <a:extLst>
              <a:ext uri="{FF2B5EF4-FFF2-40B4-BE49-F238E27FC236}">
                <a16:creationId xmlns:a16="http://schemas.microsoft.com/office/drawing/2014/main" id="{228D0404-EB3C-45E6-29FF-04D37FC0E1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512" y="5978081"/>
            <a:ext cx="3368952" cy="206707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661E41-1064-A83C-0D15-82239B866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04927"/>
            <a:ext cx="10515600" cy="4743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A6DCCB2-FB93-A20D-0306-947FC3DCF663}"/>
              </a:ext>
            </a:extLst>
          </p:cNvPr>
          <p:cNvSpPr txBox="1"/>
          <p:nvPr userDrawn="1"/>
        </p:nvSpPr>
        <p:spPr>
          <a:xfrm>
            <a:off x="0" y="6421598"/>
            <a:ext cx="1202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1B12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 Régionale d’Identitovigilance </a:t>
            </a:r>
            <a:r>
              <a:rPr lang="fr-FR" dirty="0">
                <a:solidFill>
                  <a:srgbClr val="1B1296"/>
                </a:solidFill>
              </a:rPr>
              <a:t>|</a:t>
            </a:r>
            <a:r>
              <a:rPr lang="fr-FR" dirty="0">
                <a:solidFill>
                  <a:srgbClr val="05AB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Lyon – 02 décembre 2022</a:t>
            </a:r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58F910DD-07FE-49B0-A7A8-ADEF9C1B6B6C}"/>
              </a:ext>
            </a:extLst>
          </p:cNvPr>
          <p:cNvSpPr txBox="1">
            <a:spLocks/>
          </p:cNvSpPr>
          <p:nvPr userDrawn="1"/>
        </p:nvSpPr>
        <p:spPr>
          <a:xfrm>
            <a:off x="11266151" y="6421598"/>
            <a:ext cx="632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E44F3-12E6-48C1-92B1-89640DE59EC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D27E876-6DCF-CE0D-25E1-F92D3E11F3E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220" y="251736"/>
            <a:ext cx="1470703" cy="457830"/>
          </a:xfrm>
          <a:prstGeom prst="rect">
            <a:avLst/>
          </a:prstGeom>
        </p:spPr>
      </p:pic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64AB80A1-90D3-F4E9-9F8B-32DDBCECB4B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290" y="28164"/>
            <a:ext cx="1342474" cy="88916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B0739AB-33F8-5661-184C-5656DB66167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6144" y="-41775"/>
            <a:ext cx="3722161" cy="13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1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cid:74F76764-7337-460F-BD18-2D3FEC804ABC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4617014-8716-25C7-19DB-1A2EE0242E0D}"/>
              </a:ext>
            </a:extLst>
          </p:cNvPr>
          <p:cNvSpPr txBox="1">
            <a:spLocks/>
          </p:cNvSpPr>
          <p:nvPr/>
        </p:nvSpPr>
        <p:spPr>
          <a:xfrm>
            <a:off x="1010632" y="263603"/>
            <a:ext cx="10100820" cy="10400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B129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Nos chères homonymes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5D360E1-8773-D18F-63EE-2DF6A7553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90" y="11849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8D4A424-ED5C-0E83-1319-705A544F0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3324" y="1332008"/>
            <a:ext cx="30972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2000" dirty="0">
                <a:solidFill>
                  <a:srgbClr val="002060"/>
                </a:solidFill>
                <a:latin typeface="+mn-lt"/>
              </a:rPr>
              <a:t>Mme Jeanne </a:t>
            </a:r>
            <a:r>
              <a:rPr lang="fr-FR" altLang="fr-FR" sz="2000" dirty="0" err="1">
                <a:solidFill>
                  <a:srgbClr val="002060"/>
                </a:solidFill>
                <a:latin typeface="+mn-lt"/>
              </a:rPr>
              <a:t>Onyme</a:t>
            </a:r>
            <a:r>
              <a:rPr lang="fr-FR" altLang="fr-FR" sz="2000" dirty="0">
                <a:solidFill>
                  <a:srgbClr val="002060"/>
                </a:solidFill>
                <a:latin typeface="+mn-lt"/>
              </a:rPr>
              <a:t> est connue à l’hôpital, mais est tranquillement chez elle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15D0F1B-7CC5-4194-FF3D-7F38DC308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1969" y="1335645"/>
            <a:ext cx="23404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>
                <a:solidFill>
                  <a:srgbClr val="00B0F0"/>
                </a:solidFill>
                <a:latin typeface="+mn-lt"/>
              </a:rPr>
              <a:t>Mme Jeanne </a:t>
            </a:r>
            <a:r>
              <a:rPr lang="fr-FR" altLang="fr-FR" dirty="0" err="1">
                <a:solidFill>
                  <a:srgbClr val="00B0F0"/>
                </a:solidFill>
                <a:latin typeface="+mn-lt"/>
              </a:rPr>
              <a:t>Onyme</a:t>
            </a:r>
            <a:r>
              <a:rPr lang="fr-FR" altLang="fr-FR" dirty="0">
                <a:solidFill>
                  <a:srgbClr val="00B0F0"/>
                </a:solidFill>
                <a:latin typeface="+mn-lt"/>
              </a:rPr>
              <a:t> est hospitalisée, elle n’était jamais venue à l’hôpital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55F3780-488E-1578-E78E-824F79BFB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7830" y="3180840"/>
            <a:ext cx="435592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/>
            <a:r>
              <a:rPr lang="fr-FR" sz="1600" dirty="0">
                <a:solidFill>
                  <a:srgbClr val="FF0000"/>
                </a:solidFill>
              </a:rPr>
              <a:t>Nom de naissance : </a:t>
            </a:r>
            <a:r>
              <a:rPr lang="fr-FR" sz="1600" dirty="0" err="1">
                <a:solidFill>
                  <a:srgbClr val="FF0000"/>
                </a:solidFill>
              </a:rPr>
              <a:t>Onyme</a:t>
            </a:r>
            <a:endParaRPr lang="fr-FR" sz="1600" dirty="0">
              <a:solidFill>
                <a:srgbClr val="FF0000"/>
              </a:solidFill>
            </a:endParaRPr>
          </a:p>
          <a:p>
            <a:pPr marL="0" lvl="2"/>
            <a:endParaRPr lang="fr-FR" sz="1600" dirty="0"/>
          </a:p>
          <a:p>
            <a:pPr marL="0" lvl="2"/>
            <a:r>
              <a:rPr lang="fr-FR" sz="1600" dirty="0"/>
              <a:t>Prénom : Jeanne</a:t>
            </a:r>
          </a:p>
          <a:p>
            <a:pPr marL="0" lvl="2"/>
            <a:r>
              <a:rPr lang="fr-FR" sz="1600" dirty="0"/>
              <a:t>DDN : </a:t>
            </a:r>
            <a:r>
              <a:rPr lang="fr-FR" sz="1600" dirty="0">
                <a:solidFill>
                  <a:srgbClr val="FF0000"/>
                </a:solidFill>
              </a:rPr>
              <a:t>3/12/1946</a:t>
            </a:r>
          </a:p>
          <a:p>
            <a:pPr marL="0" lvl="2"/>
            <a:r>
              <a:rPr lang="fr-FR" sz="1600" dirty="0"/>
              <a:t>Lieu de naissance : </a:t>
            </a:r>
            <a:r>
              <a:rPr lang="fr-FR" sz="1600" dirty="0">
                <a:solidFill>
                  <a:srgbClr val="FF0000"/>
                </a:solidFill>
              </a:rPr>
              <a:t>05908 </a:t>
            </a:r>
            <a:r>
              <a:rPr lang="fr-FR" sz="1600" dirty="0" err="1">
                <a:solidFill>
                  <a:srgbClr val="FF0000"/>
                </a:solidFill>
              </a:rPr>
              <a:t>Danlès</a:t>
            </a:r>
            <a:r>
              <a:rPr lang="fr-FR" sz="1600" dirty="0">
                <a:solidFill>
                  <a:srgbClr val="FF0000"/>
                </a:solidFill>
              </a:rPr>
              <a:t> Et Toile </a:t>
            </a:r>
          </a:p>
          <a:p>
            <a:pPr marL="0" lvl="2"/>
            <a:r>
              <a:rPr lang="fr-FR" sz="1600" dirty="0"/>
              <a:t>Adresse : 2 rue de l’identito, 12230 Angoisse</a:t>
            </a:r>
          </a:p>
          <a:p>
            <a:r>
              <a:rPr lang="fr-FR" sz="1600" dirty="0"/>
              <a:t>NIR : 246120540779114</a:t>
            </a:r>
            <a:endParaRPr lang="fr-FR" altLang="fr-FR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8F427FE-936E-3DC4-6DA4-9AAEFFF77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94" y="5477774"/>
            <a:ext cx="1004496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Ce sont des belles-sœurs, du même âge, qui vivent dans le même immeuble. Les personnes qui ont accompagné Mme </a:t>
            </a:r>
            <a:r>
              <a:rPr lang="fr-FR" altLang="fr-FR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Onyme</a:t>
            </a:r>
            <a:r>
              <a:rPr lang="fr-FR" altLang="fr-FR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ne connaissaient ni sa date de naissance exacte ni son nom de naissance</a:t>
            </a:r>
            <a:endParaRPr lang="fr-FR" altLang="fr-FR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FC33797-F826-8103-DEA9-2C51CD9CC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456" y="1215141"/>
            <a:ext cx="1352031" cy="191928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A1C04B2-A8DD-A54A-9D63-1795A5184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67" y="1261553"/>
            <a:ext cx="1784378" cy="178437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E329E40-A54F-63D8-C025-9CF9CB9B2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20" y="3180840"/>
            <a:ext cx="523228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/>
            <a:r>
              <a:rPr lang="fr-FR" sz="1600" dirty="0">
                <a:solidFill>
                  <a:srgbClr val="FF0000"/>
                </a:solidFill>
              </a:rPr>
              <a:t>Nom de naissance : </a:t>
            </a:r>
            <a:r>
              <a:rPr lang="fr-FR" sz="1600" dirty="0" err="1">
                <a:solidFill>
                  <a:srgbClr val="FF0000"/>
                </a:solidFill>
              </a:rPr>
              <a:t>Kiesse</a:t>
            </a:r>
            <a:endParaRPr lang="fr-FR" sz="1600" dirty="0">
              <a:solidFill>
                <a:srgbClr val="FF0000"/>
              </a:solidFill>
            </a:endParaRPr>
          </a:p>
          <a:p>
            <a:pPr marL="0" lvl="2"/>
            <a:r>
              <a:rPr lang="fr-FR" sz="1600" dirty="0"/>
              <a:t>Nom utilisé : </a:t>
            </a:r>
            <a:r>
              <a:rPr lang="fr-FR" sz="1600" dirty="0" err="1">
                <a:solidFill>
                  <a:schemeClr val="accent5">
                    <a:lumMod val="75000"/>
                  </a:schemeClr>
                </a:solidFill>
              </a:rPr>
              <a:t>Onyme</a:t>
            </a:r>
            <a:endParaRPr lang="fr-FR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2"/>
            <a:r>
              <a:rPr lang="fr-FR" sz="1600" dirty="0"/>
              <a:t>Prénom : </a:t>
            </a:r>
            <a:r>
              <a:rPr lang="fr-FR" sz="1600" dirty="0">
                <a:solidFill>
                  <a:srgbClr val="FF0000"/>
                </a:solidFill>
              </a:rPr>
              <a:t>Marie Jeanne </a:t>
            </a:r>
            <a:r>
              <a:rPr lang="fr-FR" sz="1600" dirty="0"/>
              <a:t>(prénom utilisé </a:t>
            </a: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Jeanne</a:t>
            </a:r>
            <a:r>
              <a:rPr lang="fr-FR" sz="1600" dirty="0"/>
              <a:t>)</a:t>
            </a:r>
          </a:p>
          <a:p>
            <a:pPr marL="0" lvl="2"/>
            <a:r>
              <a:rPr lang="fr-FR" sz="1600" dirty="0"/>
              <a:t>DDN : </a:t>
            </a:r>
            <a:r>
              <a:rPr lang="fr-FR" sz="1600" dirty="0">
                <a:solidFill>
                  <a:srgbClr val="FF0000"/>
                </a:solidFill>
              </a:rPr>
              <a:t>3/2/1946</a:t>
            </a:r>
          </a:p>
          <a:p>
            <a:pPr marL="0" lvl="2"/>
            <a:r>
              <a:rPr lang="fr-FR" sz="1600" dirty="0"/>
              <a:t>Lieu de naissance : </a:t>
            </a:r>
            <a:r>
              <a:rPr lang="fr-FR" sz="1600" dirty="0">
                <a:solidFill>
                  <a:srgbClr val="FF0000"/>
                </a:solidFill>
              </a:rPr>
              <a:t>71695 Vigilance</a:t>
            </a:r>
          </a:p>
          <a:p>
            <a:pPr marL="0" lvl="2"/>
            <a:r>
              <a:rPr lang="fr-FR" sz="1600" dirty="0"/>
              <a:t>Adresse : 2 rue de l’identito, 12230 Angoisse</a:t>
            </a:r>
          </a:p>
          <a:p>
            <a:pPr marL="0" lvl="2"/>
            <a:r>
              <a:rPr lang="fr-FR" sz="1600" dirty="0"/>
              <a:t>NIR : 246027137612416</a:t>
            </a: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B9C6BC1B-CB48-6953-C2E7-A35E03D851FE}"/>
              </a:ext>
            </a:extLst>
          </p:cNvPr>
          <p:cNvSpPr/>
          <p:nvPr/>
        </p:nvSpPr>
        <p:spPr>
          <a:xfrm>
            <a:off x="5624313" y="1091647"/>
            <a:ext cx="617204" cy="4145601"/>
          </a:xfrm>
          <a:custGeom>
            <a:avLst/>
            <a:gdLst>
              <a:gd name="connsiteX0" fmla="*/ 0 w 617204"/>
              <a:gd name="connsiteY0" fmla="*/ 0 h 4145601"/>
              <a:gd name="connsiteX1" fmla="*/ 500332 w 617204"/>
              <a:gd name="connsiteY1" fmla="*/ 1466491 h 4145601"/>
              <a:gd name="connsiteX2" fmla="*/ 77638 w 617204"/>
              <a:gd name="connsiteY2" fmla="*/ 2794959 h 4145601"/>
              <a:gd name="connsiteX3" fmla="*/ 612475 w 617204"/>
              <a:gd name="connsiteY3" fmla="*/ 4011283 h 4145601"/>
              <a:gd name="connsiteX4" fmla="*/ 353683 w 617204"/>
              <a:gd name="connsiteY4" fmla="*/ 4114800 h 4145601"/>
              <a:gd name="connsiteX5" fmla="*/ 353683 w 617204"/>
              <a:gd name="connsiteY5" fmla="*/ 4114800 h 414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7204" h="4145601">
                <a:moveTo>
                  <a:pt x="0" y="0"/>
                </a:moveTo>
                <a:cubicBezTo>
                  <a:pt x="243696" y="500332"/>
                  <a:pt x="487392" y="1000665"/>
                  <a:pt x="500332" y="1466491"/>
                </a:cubicBezTo>
                <a:cubicBezTo>
                  <a:pt x="513272" y="1932317"/>
                  <a:pt x="58948" y="2370827"/>
                  <a:pt x="77638" y="2794959"/>
                </a:cubicBezTo>
                <a:cubicBezTo>
                  <a:pt x="96328" y="3219091"/>
                  <a:pt x="566468" y="3791310"/>
                  <a:pt x="612475" y="4011283"/>
                </a:cubicBezTo>
                <a:cubicBezTo>
                  <a:pt x="658482" y="4231256"/>
                  <a:pt x="353683" y="4114800"/>
                  <a:pt x="353683" y="4114800"/>
                </a:cubicBezTo>
                <a:lnTo>
                  <a:pt x="353683" y="41148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672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03F633F9-7213-9CC9-E652-30ED34117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171262" y="1891221"/>
            <a:ext cx="5266214" cy="339455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74617014-8716-25C7-19DB-1A2EE0242E0D}"/>
              </a:ext>
            </a:extLst>
          </p:cNvPr>
          <p:cNvSpPr txBox="1">
            <a:spLocks/>
          </p:cNvSpPr>
          <p:nvPr/>
        </p:nvSpPr>
        <p:spPr>
          <a:xfrm>
            <a:off x="838200" y="249272"/>
            <a:ext cx="10100820" cy="10400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B129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Erreurs d’identification lors de l’accueil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C075BFF-7960-01CF-F60D-113344138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464" y="1668307"/>
            <a:ext cx="3168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i="1" dirty="0">
                <a:solidFill>
                  <a:srgbClr val="C00000"/>
                </a:solidFill>
                <a:latin typeface="+mn-lt"/>
              </a:rPr>
              <a:t>Les documents d’identité qui étaient dans le sac de la patiente n’ont pas été cherchés</a:t>
            </a:r>
          </a:p>
        </p:txBody>
      </p:sp>
      <p:sp>
        <p:nvSpPr>
          <p:cNvPr id="8" name="Étoile à 7 branches 17">
            <a:extLst>
              <a:ext uri="{FF2B5EF4-FFF2-40B4-BE49-F238E27FC236}">
                <a16:creationId xmlns:a16="http://schemas.microsoft.com/office/drawing/2014/main" id="{30F4B0F5-6A48-7E81-063B-D6B2FFE7652A}"/>
              </a:ext>
            </a:extLst>
          </p:cNvPr>
          <p:cNvSpPr/>
          <p:nvPr/>
        </p:nvSpPr>
        <p:spPr>
          <a:xfrm>
            <a:off x="7568464" y="2334882"/>
            <a:ext cx="4491264" cy="2053503"/>
          </a:xfrm>
          <a:prstGeom prst="star7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5169A71-CB27-9986-28C3-686345FCACDD}"/>
              </a:ext>
            </a:extLst>
          </p:cNvPr>
          <p:cNvSpPr txBox="1"/>
          <p:nvPr/>
        </p:nvSpPr>
        <p:spPr>
          <a:xfrm>
            <a:off x="8833224" y="2848220"/>
            <a:ext cx="2396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C00000"/>
                </a:solidFill>
              </a:rPr>
              <a:t>La recherche d’antériorité a été faite sur le nom et le prénom connus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14EFAA12-DE0F-05B8-837B-6E9E557FF192}"/>
              </a:ext>
            </a:extLst>
          </p:cNvPr>
          <p:cNvGrpSpPr/>
          <p:nvPr/>
        </p:nvGrpSpPr>
        <p:grpSpPr>
          <a:xfrm>
            <a:off x="894730" y="2970638"/>
            <a:ext cx="3429000" cy="2181225"/>
            <a:chOff x="894730" y="2970638"/>
            <a:chExt cx="3429000" cy="2181225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FC3C18AF-5969-7FF4-495C-B8C4B84AFF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730" y="2970638"/>
              <a:ext cx="3429000" cy="218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38AE3A45-5F66-6134-49DB-5080BF80A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8554" y="3538753"/>
              <a:ext cx="526726" cy="49746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A6029DD2-7107-ACE6-6E2F-304152EF2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6329" y="3489007"/>
              <a:ext cx="526726" cy="49746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9072B556-71F1-759D-2C62-5552001AB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2403017" y="3846305"/>
              <a:ext cx="840087" cy="45719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336E4206-D138-AB4F-EA3E-0A3A336D1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2469692" y="3820270"/>
              <a:ext cx="840087" cy="45719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516DA70A-6569-DCF7-8968-91D72D76F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2469691" y="3774551"/>
              <a:ext cx="840087" cy="45719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D44C3C14-B8BA-DD66-ADFB-845126832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2228554" y="3773699"/>
              <a:ext cx="840087" cy="45719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867B08AC-9DC3-E7FE-29D4-925D1ED12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2228553" y="3812016"/>
              <a:ext cx="840087" cy="45719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8ADAF990-E155-9935-264E-1EA224CAA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28552" y="3768881"/>
              <a:ext cx="125439" cy="88853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228A8285-C07C-94ED-ADCD-E8D7A6872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93778" y="4048550"/>
              <a:ext cx="602943" cy="93987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6213BEE3-BF38-4048-1CEE-B02087A06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26210" y="4393107"/>
              <a:ext cx="527048" cy="111692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8B75BDEE-A3B1-9CCA-B607-57679B231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66655" y="4388385"/>
              <a:ext cx="359556" cy="111692"/>
            </a:xfrm>
            <a:prstGeom prst="rect">
              <a:avLst/>
            </a:prstGeom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24E9973F-56BE-1005-A982-7EBCC45EFD95}"/>
                </a:ext>
              </a:extLst>
            </p:cNvPr>
            <p:cNvSpPr txBox="1"/>
            <p:nvPr/>
          </p:nvSpPr>
          <p:spPr>
            <a:xfrm>
              <a:off x="2160371" y="3422856"/>
              <a:ext cx="97644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err="1">
                  <a:solidFill>
                    <a:schemeClr val="bg2">
                      <a:lumMod val="25000"/>
                    </a:schemeClr>
                  </a:solidFill>
                  <a:latin typeface="Amasis MT Pro Medium" panose="02040604050005020304" pitchFamily="18" charset="0"/>
                </a:rPr>
                <a:t>Kiesse</a:t>
              </a:r>
              <a:endParaRPr lang="fr-FR" sz="800" dirty="0">
                <a:solidFill>
                  <a:schemeClr val="bg2">
                    <a:lumMod val="25000"/>
                  </a:schemeClr>
                </a:solidFill>
                <a:latin typeface="Amasis MT Pro Medium" panose="02040604050005020304" pitchFamily="18" charset="0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CAE4FC1B-40F5-1DBF-DAA1-F0617F8BC927}"/>
                </a:ext>
              </a:extLst>
            </p:cNvPr>
            <p:cNvSpPr txBox="1"/>
            <p:nvPr/>
          </p:nvSpPr>
          <p:spPr>
            <a:xfrm>
              <a:off x="2160371" y="3727153"/>
              <a:ext cx="97644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schemeClr val="bg2">
                      <a:lumMod val="25000"/>
                    </a:schemeClr>
                  </a:solidFill>
                  <a:latin typeface="Amasis MT Pro Medium" panose="02040604050005020304" pitchFamily="18" charset="0"/>
                </a:rPr>
                <a:t>Marie Jeanne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C78A8663-BC2F-FF67-F859-4D1AD0A3ACC9}"/>
                </a:ext>
              </a:extLst>
            </p:cNvPr>
            <p:cNvSpPr txBox="1"/>
            <p:nvPr/>
          </p:nvSpPr>
          <p:spPr>
            <a:xfrm>
              <a:off x="3309778" y="3987821"/>
              <a:ext cx="97644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schemeClr val="bg2">
                      <a:lumMod val="25000"/>
                    </a:schemeClr>
                  </a:solidFill>
                  <a:latin typeface="Amasis MT Pro Medium" panose="02040604050005020304" pitchFamily="18" charset="0"/>
                </a:rPr>
                <a:t>03/02/1946</a:t>
              </a:r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C4EF0D26-9BA6-E25E-79D5-BCC03C248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26210" y="4213531"/>
              <a:ext cx="527048" cy="111692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F6791394-AC03-1F60-F017-2ECC032B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66655" y="4208809"/>
              <a:ext cx="359556" cy="111692"/>
            </a:xfrm>
            <a:prstGeom prst="rect">
              <a:avLst/>
            </a:prstGeom>
          </p:spPr>
        </p:pic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4DC119BB-9C01-4641-FF11-5CA7EC9AF514}"/>
                </a:ext>
              </a:extLst>
            </p:cNvPr>
            <p:cNvSpPr txBox="1"/>
            <p:nvPr/>
          </p:nvSpPr>
          <p:spPr>
            <a:xfrm>
              <a:off x="2171239" y="4156933"/>
              <a:ext cx="97644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schemeClr val="bg2">
                      <a:lumMod val="25000"/>
                    </a:schemeClr>
                  </a:solidFill>
                  <a:latin typeface="Amasis MT Pro Medium" panose="02040604050005020304" pitchFamily="18" charset="0"/>
                </a:rPr>
                <a:t>Vigilance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5B8B9683-CE0F-7B46-9839-55F943F7CE8F}"/>
                </a:ext>
              </a:extLst>
            </p:cNvPr>
            <p:cNvSpPr txBox="1"/>
            <p:nvPr/>
          </p:nvSpPr>
          <p:spPr>
            <a:xfrm>
              <a:off x="2169572" y="4336468"/>
              <a:ext cx="97644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err="1">
                  <a:solidFill>
                    <a:schemeClr val="bg2">
                      <a:lumMod val="25000"/>
                    </a:schemeClr>
                  </a:solidFill>
                  <a:latin typeface="Amasis MT Pro Medium" panose="02040604050005020304" pitchFamily="18" charset="0"/>
                </a:rPr>
                <a:t>Onyme</a:t>
              </a:r>
              <a:endParaRPr lang="fr-FR" sz="800" dirty="0">
                <a:solidFill>
                  <a:schemeClr val="bg2">
                    <a:lumMod val="25000"/>
                  </a:schemeClr>
                </a:solidFill>
                <a:latin typeface="Amasis MT Pro Medium" panose="02040604050005020304" pitchFamily="18" charset="0"/>
              </a:endParaRPr>
            </a:p>
          </p:txBody>
        </p:sp>
        <p:pic>
          <p:nvPicPr>
            <p:cNvPr id="32" name="74F76764-7337-460F-BD18-2D3FEC804ABC" descr="IMG_7178.jpg">
              <a:extLst>
                <a:ext uri="{FF2B5EF4-FFF2-40B4-BE49-F238E27FC236}">
                  <a16:creationId xmlns:a16="http://schemas.microsoft.com/office/drawing/2014/main" id="{13B3F4E4-E8E5-1048-5DB9-5F8E58FD8F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r:link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94" y="3433696"/>
              <a:ext cx="1110275" cy="1480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Étoile à 7 branches 11">
            <a:extLst>
              <a:ext uri="{FF2B5EF4-FFF2-40B4-BE49-F238E27FC236}">
                <a16:creationId xmlns:a16="http://schemas.microsoft.com/office/drawing/2014/main" id="{16EECF50-1F33-3E46-096A-F6A14E526739}"/>
              </a:ext>
            </a:extLst>
          </p:cNvPr>
          <p:cNvSpPr/>
          <p:nvPr/>
        </p:nvSpPr>
        <p:spPr>
          <a:xfrm>
            <a:off x="432857" y="1082309"/>
            <a:ext cx="5015100" cy="2053503"/>
          </a:xfrm>
          <a:prstGeom prst="star7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29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D3BD7B6C-9EBB-3D11-BC76-99CB65A87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429" y="4742239"/>
            <a:ext cx="4895850" cy="1209675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74617014-8716-25C7-19DB-1A2EE0242E0D}"/>
              </a:ext>
            </a:extLst>
          </p:cNvPr>
          <p:cNvSpPr txBox="1">
            <a:spLocks/>
          </p:cNvSpPr>
          <p:nvPr/>
        </p:nvSpPr>
        <p:spPr>
          <a:xfrm>
            <a:off x="838200" y="249272"/>
            <a:ext cx="10100820" cy="10400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B129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Autres erreurs au bureau des entrées</a:t>
            </a:r>
          </a:p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7D12668-E15F-F565-F06A-AD9111D01E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" y="906086"/>
            <a:ext cx="3391593" cy="2543695"/>
          </a:xfrm>
          <a:prstGeom prst="rect">
            <a:avLst/>
          </a:prstGeom>
        </p:spPr>
      </p:pic>
      <p:sp>
        <p:nvSpPr>
          <p:cNvPr id="3" name="Étoile à 7 branches 5">
            <a:extLst>
              <a:ext uri="{FF2B5EF4-FFF2-40B4-BE49-F238E27FC236}">
                <a16:creationId xmlns:a16="http://schemas.microsoft.com/office/drawing/2014/main" id="{4D705DF4-C314-36F1-259D-0A39894E66E3}"/>
              </a:ext>
            </a:extLst>
          </p:cNvPr>
          <p:cNvSpPr/>
          <p:nvPr/>
        </p:nvSpPr>
        <p:spPr>
          <a:xfrm>
            <a:off x="6257610" y="3668434"/>
            <a:ext cx="5153365" cy="2144797"/>
          </a:xfrm>
          <a:prstGeom prst="star7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CD22036-B82E-04DB-B98E-A4F6C9BF782F}"/>
              </a:ext>
            </a:extLst>
          </p:cNvPr>
          <p:cNvSpPr txBox="1"/>
          <p:nvPr/>
        </p:nvSpPr>
        <p:spPr>
          <a:xfrm>
            <a:off x="4376258" y="1688616"/>
            <a:ext cx="3084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C00000"/>
                </a:solidFill>
              </a:rPr>
              <a:t>Jamais d’entrée sous une identité incomplète : risque de collision</a:t>
            </a:r>
          </a:p>
          <a:p>
            <a:r>
              <a:rPr lang="fr-FR" i="1" dirty="0">
                <a:solidFill>
                  <a:srgbClr val="C00000"/>
                </a:solidFill>
              </a:rPr>
              <a:t>(+ problème de confidentialité)</a:t>
            </a:r>
          </a:p>
        </p:txBody>
      </p:sp>
      <p:sp>
        <p:nvSpPr>
          <p:cNvPr id="7" name="Étoile à 7 branches 7">
            <a:extLst>
              <a:ext uri="{FF2B5EF4-FFF2-40B4-BE49-F238E27FC236}">
                <a16:creationId xmlns:a16="http://schemas.microsoft.com/office/drawing/2014/main" id="{451E2C8D-E904-8610-9B2B-3BC640F2A85A}"/>
              </a:ext>
            </a:extLst>
          </p:cNvPr>
          <p:cNvSpPr/>
          <p:nvPr/>
        </p:nvSpPr>
        <p:spPr>
          <a:xfrm>
            <a:off x="3311927" y="1248747"/>
            <a:ext cx="5153365" cy="2201034"/>
          </a:xfrm>
          <a:prstGeom prst="star7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A8600BA-8ABB-6765-8634-7B05B6B14583}"/>
              </a:ext>
            </a:extLst>
          </p:cNvPr>
          <p:cNvSpPr txBox="1"/>
          <p:nvPr/>
        </p:nvSpPr>
        <p:spPr>
          <a:xfrm>
            <a:off x="7373761" y="4523053"/>
            <a:ext cx="3084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C00000"/>
                </a:solidFill>
              </a:rPr>
              <a:t>Attention aux mélanges de planches d’étiquettes</a:t>
            </a:r>
          </a:p>
        </p:txBody>
      </p:sp>
    </p:spTree>
    <p:extLst>
      <p:ext uri="{BB962C8B-B14F-4D97-AF65-F5344CB8AC3E}">
        <p14:creationId xmlns:p14="http://schemas.microsoft.com/office/powerpoint/2010/main" val="224771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74617014-8716-25C7-19DB-1A2EE0242E0D}"/>
              </a:ext>
            </a:extLst>
          </p:cNvPr>
          <p:cNvSpPr txBox="1">
            <a:spLocks/>
          </p:cNvSpPr>
          <p:nvPr/>
        </p:nvSpPr>
        <p:spPr>
          <a:xfrm>
            <a:off x="838200" y="249272"/>
            <a:ext cx="10100820" cy="10400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B129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Nos homonymes…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1B440E6-7F71-DC71-5390-2F0DEBA49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485" y="163857"/>
            <a:ext cx="1496993" cy="149699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4913104-8201-39AD-709A-E0A72B1E4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45" y="864117"/>
            <a:ext cx="513596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accent5">
                    <a:lumMod val="75000"/>
                  </a:schemeClr>
                </a:solidFill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fr-FR" altLang="fr-FR" dirty="0"/>
              <a:t>Mme Marie Jeanne </a:t>
            </a:r>
            <a:r>
              <a:rPr lang="fr-FR" altLang="fr-FR" dirty="0" err="1"/>
              <a:t>Onyme</a:t>
            </a:r>
            <a:r>
              <a:rPr lang="fr-FR" altLang="fr-FR" dirty="0"/>
              <a:t> née </a:t>
            </a:r>
            <a:r>
              <a:rPr lang="fr-FR" altLang="fr-FR" dirty="0" err="1"/>
              <a:t>Kiesse</a:t>
            </a:r>
            <a:r>
              <a:rPr lang="fr-FR" altLang="fr-FR" dirty="0"/>
              <a:t> le 3 décembre 1946 doit être transfusée mais…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2D9EBC4-1534-C3C5-7248-CA92F0E14D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34" t="27382" r="48923" b="56145"/>
          <a:stretch/>
        </p:blipFill>
        <p:spPr>
          <a:xfrm>
            <a:off x="9053727" y="154453"/>
            <a:ext cx="2731710" cy="17286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BE73512-445B-76E5-E036-58D90886A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158" y="1991831"/>
            <a:ext cx="40855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>
                <a:solidFill>
                  <a:srgbClr val="C00000"/>
                </a:solidFill>
                <a:latin typeface="+mn-lt"/>
              </a:rPr>
              <a:t>Son bilan sanguin prélevé à domicile est au bon prénom mais sans son nom de naissance : identité à valider dans les LABM à partir de documents fiables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458C9B-0654-225B-5801-9D40BFF3E2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703" t="19252" r="33845" b="50329"/>
          <a:stretch/>
        </p:blipFill>
        <p:spPr>
          <a:xfrm>
            <a:off x="548845" y="1876508"/>
            <a:ext cx="4251475" cy="264989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6EA0C46-2C93-71D3-3BA9-0247AF4FF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94" y="4462795"/>
            <a:ext cx="36174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>
                <a:solidFill>
                  <a:srgbClr val="C00000"/>
                </a:solidFill>
                <a:latin typeface="+mn-lt"/>
              </a:rPr>
              <a:t>Sur la carte de groupe ancienne, qui est bien la sienne, c’est le prénom utilisé qui figure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B2ECFC7-D963-16EF-8D20-E69A7A66D7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237" t="32275" r="39653" b="43014"/>
          <a:stretch/>
        </p:blipFill>
        <p:spPr>
          <a:xfrm>
            <a:off x="8258750" y="3605876"/>
            <a:ext cx="3373315" cy="202896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3FB124A-BAB5-A852-9D0B-28DDB230A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698" y="5498395"/>
            <a:ext cx="36174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>
                <a:solidFill>
                  <a:srgbClr val="C00000"/>
                </a:solidFill>
                <a:latin typeface="+mn-lt"/>
              </a:rPr>
              <a:t>La prescription de produits sanguins est faite sous l’identité choisie à l’entrée : celle de sa </a:t>
            </a:r>
            <a:r>
              <a:rPr lang="fr-FR" altLang="fr-FR" dirty="0" err="1">
                <a:solidFill>
                  <a:srgbClr val="C00000"/>
                </a:solidFill>
                <a:latin typeface="+mn-lt"/>
              </a:rPr>
              <a:t>belle-soeur</a:t>
            </a:r>
            <a:endParaRPr lang="fr-FR" altLang="fr-FR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E21BFA1-D213-B8E1-6155-D0E3C8BD81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466" t="35160" r="48098" b="42684"/>
          <a:stretch/>
        </p:blipFill>
        <p:spPr>
          <a:xfrm>
            <a:off x="4881987" y="3266449"/>
            <a:ext cx="2428025" cy="184102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C2989EF-4BFA-FE3A-55AD-257A06FDD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290" y="5173179"/>
            <a:ext cx="36174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>
                <a:solidFill>
                  <a:srgbClr val="C00000"/>
                </a:solidFill>
                <a:latin typeface="+mn-lt"/>
              </a:rPr>
              <a:t>L’identité écrite manuellement sur la demande d’examen biologique est encore différente : </a:t>
            </a:r>
            <a:r>
              <a:rPr lang="fr-FR" altLang="fr-FR" dirty="0" err="1">
                <a:solidFill>
                  <a:srgbClr val="C00000"/>
                </a:solidFill>
                <a:latin typeface="+mn-lt"/>
              </a:rPr>
              <a:t>ONNyme</a:t>
            </a:r>
            <a:endParaRPr lang="fr-FR" altLang="fr-F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1DBA9D-CFE6-EB67-B0BE-BB3A67EDF79C}"/>
              </a:ext>
            </a:extLst>
          </p:cNvPr>
          <p:cNvSpPr/>
          <p:nvPr/>
        </p:nvSpPr>
        <p:spPr>
          <a:xfrm>
            <a:off x="11632065" y="310551"/>
            <a:ext cx="332773" cy="327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64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74617014-8716-25C7-19DB-1A2EE0242E0D}"/>
              </a:ext>
            </a:extLst>
          </p:cNvPr>
          <p:cNvSpPr txBox="1">
            <a:spLocks/>
          </p:cNvSpPr>
          <p:nvPr/>
        </p:nvSpPr>
        <p:spPr>
          <a:xfrm>
            <a:off x="838200" y="249272"/>
            <a:ext cx="10100820" cy="10400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B129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Autres erreurs à l’hôpital de jour</a:t>
            </a:r>
          </a:p>
          <a:p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1DBA9D-CFE6-EB67-B0BE-BB3A67EDF79C}"/>
              </a:ext>
            </a:extLst>
          </p:cNvPr>
          <p:cNvSpPr/>
          <p:nvPr/>
        </p:nvSpPr>
        <p:spPr>
          <a:xfrm>
            <a:off x="11632065" y="310551"/>
            <a:ext cx="332773" cy="327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0ECDE6E7-02E5-8A3D-6AE9-AA683C6EE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4" y="967039"/>
            <a:ext cx="2674773" cy="2006080"/>
          </a:xfrm>
          <a:prstGeom prst="rect">
            <a:avLst/>
          </a:prstGeom>
        </p:spPr>
      </p:pic>
      <p:sp>
        <p:nvSpPr>
          <p:cNvPr id="21" name="Étoile à 7 branches 2">
            <a:extLst>
              <a:ext uri="{FF2B5EF4-FFF2-40B4-BE49-F238E27FC236}">
                <a16:creationId xmlns:a16="http://schemas.microsoft.com/office/drawing/2014/main" id="{9C3B5C4F-3099-17A7-F964-351F14454A9E}"/>
              </a:ext>
            </a:extLst>
          </p:cNvPr>
          <p:cNvSpPr/>
          <p:nvPr/>
        </p:nvSpPr>
        <p:spPr>
          <a:xfrm>
            <a:off x="3204000" y="1279092"/>
            <a:ext cx="4118694" cy="2144797"/>
          </a:xfrm>
          <a:prstGeom prst="star7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33D68A9-B216-4CB0-9B5D-66B0E7B9F8C5}"/>
              </a:ext>
            </a:extLst>
          </p:cNvPr>
          <p:cNvSpPr txBox="1"/>
          <p:nvPr/>
        </p:nvSpPr>
        <p:spPr>
          <a:xfrm>
            <a:off x="3902242" y="2129370"/>
            <a:ext cx="3084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C00000"/>
                </a:solidFill>
              </a:rPr>
              <a:t>L’identité sur le bracelet est illisible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E48A6860-F18C-BE37-1540-019F2DDB9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43" y="2293609"/>
            <a:ext cx="2786743" cy="2090057"/>
          </a:xfrm>
          <a:prstGeom prst="rect">
            <a:avLst/>
          </a:prstGeom>
        </p:spPr>
      </p:pic>
      <p:sp>
        <p:nvSpPr>
          <p:cNvPr id="24" name="Étoile à 7 branches 5">
            <a:extLst>
              <a:ext uri="{FF2B5EF4-FFF2-40B4-BE49-F238E27FC236}">
                <a16:creationId xmlns:a16="http://schemas.microsoft.com/office/drawing/2014/main" id="{45FE3A9F-66DF-F564-0E9A-F64007F380D5}"/>
              </a:ext>
            </a:extLst>
          </p:cNvPr>
          <p:cNvSpPr/>
          <p:nvPr/>
        </p:nvSpPr>
        <p:spPr>
          <a:xfrm>
            <a:off x="6800126" y="4241147"/>
            <a:ext cx="4823000" cy="2144797"/>
          </a:xfrm>
          <a:prstGeom prst="star7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3B2386F-E4E6-C5F3-DB22-24014999D807}"/>
              </a:ext>
            </a:extLst>
          </p:cNvPr>
          <p:cNvSpPr txBox="1"/>
          <p:nvPr/>
        </p:nvSpPr>
        <p:spPr>
          <a:xfrm>
            <a:off x="7793534" y="4713382"/>
            <a:ext cx="3084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C00000"/>
                </a:solidFill>
              </a:rPr>
              <a:t>Les examens vont être rattachés au dossier de sa belle sœur – certains tubes ne sont pas étiquetés</a:t>
            </a:r>
          </a:p>
        </p:txBody>
      </p:sp>
      <p:sp>
        <p:nvSpPr>
          <p:cNvPr id="26" name="Étoile à 7 branches 7">
            <a:extLst>
              <a:ext uri="{FF2B5EF4-FFF2-40B4-BE49-F238E27FC236}">
                <a16:creationId xmlns:a16="http://schemas.microsoft.com/office/drawing/2014/main" id="{0EA223BF-0FBA-B4AB-812E-A863E4484E25}"/>
              </a:ext>
            </a:extLst>
          </p:cNvPr>
          <p:cNvSpPr/>
          <p:nvPr/>
        </p:nvSpPr>
        <p:spPr>
          <a:xfrm>
            <a:off x="1166665" y="3874659"/>
            <a:ext cx="4354241" cy="2006081"/>
          </a:xfrm>
          <a:prstGeom prst="star7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F856C33-DBD8-1B59-5973-EE40E30660A2}"/>
              </a:ext>
            </a:extLst>
          </p:cNvPr>
          <p:cNvSpPr txBox="1"/>
          <p:nvPr/>
        </p:nvSpPr>
        <p:spPr>
          <a:xfrm>
            <a:off x="2179326" y="4690228"/>
            <a:ext cx="3084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C00000"/>
                </a:solidFill>
              </a:rPr>
              <a:t>Une perfusion est préparée mais pas identifiée</a:t>
            </a:r>
          </a:p>
        </p:txBody>
      </p:sp>
    </p:spTree>
    <p:extLst>
      <p:ext uri="{BB962C8B-B14F-4D97-AF65-F5344CB8AC3E}">
        <p14:creationId xmlns:p14="http://schemas.microsoft.com/office/powerpoint/2010/main" val="40856909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JR IN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B1296"/>
      </a:accent1>
      <a:accent2>
        <a:srgbClr val="05ABC4"/>
      </a:accent2>
      <a:accent3>
        <a:srgbClr val="1CACC1"/>
      </a:accent3>
      <a:accent4>
        <a:srgbClr val="F6FAFF"/>
      </a:accent4>
      <a:accent5>
        <a:srgbClr val="92DCE5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4300038BD01B4F90FC7E1EC5F65682" ma:contentTypeVersion="16" ma:contentTypeDescription="Crée un document." ma:contentTypeScope="" ma:versionID="c7e2b04ba0ab6772bc939e4969a93dd5">
  <xsd:schema xmlns:xsd="http://www.w3.org/2001/XMLSchema" xmlns:xs="http://www.w3.org/2001/XMLSchema" xmlns:p="http://schemas.microsoft.com/office/2006/metadata/properties" xmlns:ns2="1954a91a-cefd-47d8-b357-c33d12c7fecd" xmlns:ns3="7b2db328-7f22-4c9a-af43-0bdcc9feb6e2" targetNamespace="http://schemas.microsoft.com/office/2006/metadata/properties" ma:root="true" ma:fieldsID="c4731d9e5d34c39224d312c9173fe874" ns2:_="" ns3:_="">
    <xsd:import namespace="1954a91a-cefd-47d8-b357-c33d12c7fecd"/>
    <xsd:import namespace="7b2db328-7f22-4c9a-af43-0bdcc9feb6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54a91a-cefd-47d8-b357-c33d12c7fe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d0a51f50-b294-4c66-9d5f-05999b9259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db328-7f22-4c9a-af43-0bdcc9feb6e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23088a7-58e2-459c-9695-e99ae12bf262}" ma:internalName="TaxCatchAll" ma:showField="CatchAllData" ma:web="7b2db328-7f22-4c9a-af43-0bdcc9feb6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54a91a-cefd-47d8-b357-c33d12c7fecd">
      <Terms xmlns="http://schemas.microsoft.com/office/infopath/2007/PartnerControls"/>
    </lcf76f155ced4ddcb4097134ff3c332f>
    <TaxCatchAll xmlns="7b2db328-7f22-4c9a-af43-0bdcc9feb6e2" xsi:nil="true"/>
  </documentManagement>
</p:properties>
</file>

<file path=customXml/itemProps1.xml><?xml version="1.0" encoding="utf-8"?>
<ds:datastoreItem xmlns:ds="http://schemas.openxmlformats.org/officeDocument/2006/customXml" ds:itemID="{C91960A1-2AA8-4661-B54B-54F0452B9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54a91a-cefd-47d8-b357-c33d12c7fecd"/>
    <ds:schemaRef ds:uri="7b2db328-7f22-4c9a-af43-0bdcc9feb6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84BDB3-8A76-4CD6-8D27-8B9CE70399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4320DC-DC3A-4AC8-8861-6E0C525A149E}">
  <ds:schemaRefs>
    <ds:schemaRef ds:uri="http://schemas.microsoft.com/office/2006/metadata/properties"/>
    <ds:schemaRef ds:uri="http://schemas.microsoft.com/office/infopath/2007/PartnerControls"/>
    <ds:schemaRef ds:uri="1954a91a-cefd-47d8-b357-c33d12c7fecd"/>
    <ds:schemaRef ds:uri="7b2db328-7f22-4c9a-af43-0bdcc9feb6e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Grand écran</PresentationFormat>
  <Paragraphs>41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Amasis MT Pro Medium</vt:lpstr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CHU SAINT ETIENNE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ORIOL Pascale</dc:creator>
  <cp:lastModifiedBy>Céline Vierge</cp:lastModifiedBy>
  <cp:revision>7</cp:revision>
  <dcterms:created xsi:type="dcterms:W3CDTF">2022-11-04T11:06:56Z</dcterms:created>
  <dcterms:modified xsi:type="dcterms:W3CDTF">2022-11-25T13:05:26Z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0x010100514300038BD01B4F90FC7E1EC5F65682</vt:lpwstr>
  </property>
  <property fmtid="{D5CDD505-2E9C-101B-9397-08002B2CF9AE}" pid="3" name="MediaServiceImageTags">
    <vt:lpwstr/>
  </property>
</Properties>
</file>