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C26E29-516F-49BE-A9B9-AF715DC0BD70}" v="50" dt="2022-11-04T13:12:50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0" d="100"/>
          <a:sy n="200" d="100"/>
        </p:scale>
        <p:origin x="96" y="-1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éline Vierge" userId="c447c76e-33f6-4ff4-abe3-b5d48517e740" providerId="ADAL" clId="{34C26E29-516F-49BE-A9B9-AF715DC0BD70}"/>
    <pc:docChg chg="undo custSel modSld">
      <pc:chgData name="Céline Vierge" userId="c447c76e-33f6-4ff4-abe3-b5d48517e740" providerId="ADAL" clId="{34C26E29-516F-49BE-A9B9-AF715DC0BD70}" dt="2022-11-04T13:12:50.846" v="51" actId="14100"/>
      <pc:docMkLst>
        <pc:docMk/>
      </pc:docMkLst>
      <pc:sldChg chg="addSp modSp mod">
        <pc:chgData name="Céline Vierge" userId="c447c76e-33f6-4ff4-abe3-b5d48517e740" providerId="ADAL" clId="{34C26E29-516F-49BE-A9B9-AF715DC0BD70}" dt="2022-11-04T13:12:50.846" v="51" actId="14100"/>
        <pc:sldMkLst>
          <pc:docMk/>
          <pc:sldMk cId="224833005" sldId="256"/>
        </pc:sldMkLst>
        <pc:spChg chg="add mod">
          <ac:chgData name="Céline Vierge" userId="c447c76e-33f6-4ff4-abe3-b5d48517e740" providerId="ADAL" clId="{34C26E29-516F-49BE-A9B9-AF715DC0BD70}" dt="2022-11-04T11:30:59.620" v="38" actId="1076"/>
          <ac:spMkLst>
            <pc:docMk/>
            <pc:sldMk cId="224833005" sldId="256"/>
            <ac:spMk id="2" creationId="{EE094BFC-D6D4-4DCF-DF77-4CE811E416C7}"/>
          </ac:spMkLst>
        </pc:spChg>
        <pc:spChg chg="mod">
          <ac:chgData name="Céline Vierge" userId="c447c76e-33f6-4ff4-abe3-b5d48517e740" providerId="ADAL" clId="{34C26E29-516F-49BE-A9B9-AF715DC0BD70}" dt="2022-11-04T13:12:50.846" v="51" actId="14100"/>
          <ac:spMkLst>
            <pc:docMk/>
            <pc:sldMk cId="224833005" sldId="256"/>
            <ac:spMk id="35" creationId="{F2954520-ABE9-DA52-870A-455F2A14EBB1}"/>
          </ac:spMkLst>
        </pc:spChg>
        <pc:spChg chg="mod">
          <ac:chgData name="Céline Vierge" userId="c447c76e-33f6-4ff4-abe3-b5d48517e740" providerId="ADAL" clId="{34C26E29-516F-49BE-A9B9-AF715DC0BD70}" dt="2022-11-04T13:12:50.846" v="51" actId="14100"/>
          <ac:spMkLst>
            <pc:docMk/>
            <pc:sldMk cId="224833005" sldId="256"/>
            <ac:spMk id="36" creationId="{72591301-3F53-860A-E1AF-23C7574D812C}"/>
          </ac:spMkLst>
        </pc:spChg>
        <pc:spChg chg="mod">
          <ac:chgData name="Céline Vierge" userId="c447c76e-33f6-4ff4-abe3-b5d48517e740" providerId="ADAL" clId="{34C26E29-516F-49BE-A9B9-AF715DC0BD70}" dt="2022-11-04T13:12:50.846" v="51" actId="14100"/>
          <ac:spMkLst>
            <pc:docMk/>
            <pc:sldMk cId="224833005" sldId="256"/>
            <ac:spMk id="37" creationId="{61421BF2-F115-7FC8-D386-3A0B20B11559}"/>
          </ac:spMkLst>
        </pc:spChg>
        <pc:spChg chg="mod">
          <ac:chgData name="Céline Vierge" userId="c447c76e-33f6-4ff4-abe3-b5d48517e740" providerId="ADAL" clId="{34C26E29-516F-49BE-A9B9-AF715DC0BD70}" dt="2022-11-04T13:12:50.846" v="51" actId="14100"/>
          <ac:spMkLst>
            <pc:docMk/>
            <pc:sldMk cId="224833005" sldId="256"/>
            <ac:spMk id="40" creationId="{03D7F1EF-29CF-7EB6-3E50-65F384735C6A}"/>
          </ac:spMkLst>
        </pc:spChg>
        <pc:spChg chg="mod">
          <ac:chgData name="Céline Vierge" userId="c447c76e-33f6-4ff4-abe3-b5d48517e740" providerId="ADAL" clId="{34C26E29-516F-49BE-A9B9-AF715DC0BD70}" dt="2022-11-04T13:12:50.846" v="51" actId="14100"/>
          <ac:spMkLst>
            <pc:docMk/>
            <pc:sldMk cId="224833005" sldId="256"/>
            <ac:spMk id="41" creationId="{82D1AFEE-ACCE-9934-ABF4-FFC709168A8A}"/>
          </ac:spMkLst>
        </pc:spChg>
        <pc:spChg chg="mod">
          <ac:chgData name="Céline Vierge" userId="c447c76e-33f6-4ff4-abe3-b5d48517e740" providerId="ADAL" clId="{34C26E29-516F-49BE-A9B9-AF715DC0BD70}" dt="2022-11-04T13:12:50.846" v="51" actId="14100"/>
          <ac:spMkLst>
            <pc:docMk/>
            <pc:sldMk cId="224833005" sldId="256"/>
            <ac:spMk id="46" creationId="{23226005-A0FB-D535-5E9F-806BBA62BF22}"/>
          </ac:spMkLst>
        </pc:spChg>
        <pc:spChg chg="mod">
          <ac:chgData name="Céline Vierge" userId="c447c76e-33f6-4ff4-abe3-b5d48517e740" providerId="ADAL" clId="{34C26E29-516F-49BE-A9B9-AF715DC0BD70}" dt="2022-11-04T13:12:50.846" v="51" actId="14100"/>
          <ac:spMkLst>
            <pc:docMk/>
            <pc:sldMk cId="224833005" sldId="256"/>
            <ac:spMk id="50" creationId="{05DB3DEE-FA2D-1485-7857-043FE8A81934}"/>
          </ac:spMkLst>
        </pc:sp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7" creationId="{2C41158C-4CCC-39BE-0030-933303F193B9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8" creationId="{FE9849D9-64AC-37F6-09B2-50A41DD273B8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11" creationId="{69B7B7D4-742C-C800-6376-F138F503E602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13" creationId="{788CF696-A425-2ABC-66FF-B228A0BF56A6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14" creationId="{D7E9BAA6-1CF1-276E-1731-FD7E01B483B9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19" creationId="{844AB412-9ED0-C69E-3900-7720606C1EFD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20" creationId="{9A10D995-2D1A-484E-3723-258B9E59A46F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22" creationId="{079CA13D-023A-4285-826D-06FA39BFA72D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24" creationId="{4B672313-C07F-2FB9-F6E2-D016F8CD275E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26" creationId="{9590920A-DED1-4213-A586-AF2F50DB73CD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28" creationId="{40F0EDE0-2E7B-C07F-300D-2BFE53C6BFC4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38" creationId="{7C5D50DD-1CCA-092B-E419-D07A854EDD32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39" creationId="{11AC09D5-481D-A5D5-13A9-FADB93734E0F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43" creationId="{41039D07-A69C-1A72-B895-23CDF2DCD151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45" creationId="{C75899F6-19AB-62C7-D295-584ADA432FC7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48" creationId="{293F62A9-1FD7-8C00-A3F7-B5E3E2D2D3C4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49" creationId="{F57B8D64-8F3E-2B54-F4CD-E5B79C24D969}"/>
          </ac:picMkLst>
        </pc:picChg>
        <pc:picChg chg="add 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1025" creationId="{ADFA267D-EEC8-74F6-26D7-5691C6DC448B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1026" creationId="{9CC625B3-A8B1-5FA0-9582-6F818A328B73}"/>
          </ac:picMkLst>
        </pc:picChg>
        <pc:picChg chg="mod">
          <ac:chgData name="Céline Vierge" userId="c447c76e-33f6-4ff4-abe3-b5d48517e740" providerId="ADAL" clId="{34C26E29-516F-49BE-A9B9-AF715DC0BD70}" dt="2022-11-04T13:12:50.846" v="51" actId="14100"/>
          <ac:picMkLst>
            <pc:docMk/>
            <pc:sldMk cId="224833005" sldId="256"/>
            <ac:picMk id="1027" creationId="{0827E4DC-98F9-A049-7E80-22CE24AE9A8C}"/>
          </ac:picMkLst>
        </pc:picChg>
      </pc:sldChg>
    </pc:docChg>
  </pc:docChgLst>
  <pc:docChgLst>
    <pc:chgData name="Céline Vierge" userId="c447c76e-33f6-4ff4-abe3-b5d48517e740" providerId="ADAL" clId="{25F0C094-B0F6-4A66-8999-D76BBAC93DAB}"/>
    <pc:docChg chg="custSel addSld modSld">
      <pc:chgData name="Céline Vierge" userId="c447c76e-33f6-4ff4-abe3-b5d48517e740" providerId="ADAL" clId="{25F0C094-B0F6-4A66-8999-D76BBAC93DAB}" dt="2022-10-28T15:40:36.612" v="275" actId="14100"/>
      <pc:docMkLst>
        <pc:docMk/>
      </pc:docMkLst>
      <pc:sldChg chg="addSp delSp modSp new mod">
        <pc:chgData name="Céline Vierge" userId="c447c76e-33f6-4ff4-abe3-b5d48517e740" providerId="ADAL" clId="{25F0C094-B0F6-4A66-8999-D76BBAC93DAB}" dt="2022-10-28T15:40:36.612" v="275" actId="14100"/>
        <pc:sldMkLst>
          <pc:docMk/>
          <pc:sldMk cId="224833005" sldId="256"/>
        </pc:sldMkLst>
        <pc:spChg chg="del">
          <ac:chgData name="Céline Vierge" userId="c447c76e-33f6-4ff4-abe3-b5d48517e740" providerId="ADAL" clId="{25F0C094-B0F6-4A66-8999-D76BBAC93DAB}" dt="2022-10-28T15:06:49.874" v="2" actId="478"/>
          <ac:spMkLst>
            <pc:docMk/>
            <pc:sldMk cId="224833005" sldId="256"/>
            <ac:spMk id="2" creationId="{D17519AF-D128-E67D-8949-A310A92A6868}"/>
          </ac:spMkLst>
        </pc:spChg>
        <pc:spChg chg="del">
          <ac:chgData name="Céline Vierge" userId="c447c76e-33f6-4ff4-abe3-b5d48517e740" providerId="ADAL" clId="{25F0C094-B0F6-4A66-8999-D76BBAC93DAB}" dt="2022-10-28T15:06:48.663" v="1" actId="478"/>
          <ac:spMkLst>
            <pc:docMk/>
            <pc:sldMk cId="224833005" sldId="256"/>
            <ac:spMk id="3" creationId="{0EF689DF-C153-787A-74DE-CAA750875AC5}"/>
          </ac:spMkLst>
        </pc:spChg>
        <pc:spChg chg="add mod">
          <ac:chgData name="Céline Vierge" userId="c447c76e-33f6-4ff4-abe3-b5d48517e740" providerId="ADAL" clId="{25F0C094-B0F6-4A66-8999-D76BBAC93DAB}" dt="2022-10-28T15:33:43.369" v="102" actId="207"/>
          <ac:spMkLst>
            <pc:docMk/>
            <pc:sldMk cId="224833005" sldId="256"/>
            <ac:spMk id="35" creationId="{F2954520-ABE9-DA52-870A-455F2A14EBB1}"/>
          </ac:spMkLst>
        </pc:spChg>
        <pc:spChg chg="add mod">
          <ac:chgData name="Céline Vierge" userId="c447c76e-33f6-4ff4-abe3-b5d48517e740" providerId="ADAL" clId="{25F0C094-B0F6-4A66-8999-D76BBAC93DAB}" dt="2022-10-28T15:34:22.906" v="116" actId="20577"/>
          <ac:spMkLst>
            <pc:docMk/>
            <pc:sldMk cId="224833005" sldId="256"/>
            <ac:spMk id="36" creationId="{72591301-3F53-860A-E1AF-23C7574D812C}"/>
          </ac:spMkLst>
        </pc:spChg>
        <pc:spChg chg="add mod">
          <ac:chgData name="Céline Vierge" userId="c447c76e-33f6-4ff4-abe3-b5d48517e740" providerId="ADAL" clId="{25F0C094-B0F6-4A66-8999-D76BBAC93DAB}" dt="2022-10-28T15:34:42.260" v="129" actId="1076"/>
          <ac:spMkLst>
            <pc:docMk/>
            <pc:sldMk cId="224833005" sldId="256"/>
            <ac:spMk id="37" creationId="{61421BF2-F115-7FC8-D386-3A0B20B11559}"/>
          </ac:spMkLst>
        </pc:spChg>
        <pc:spChg chg="add mod">
          <ac:chgData name="Céline Vierge" userId="c447c76e-33f6-4ff4-abe3-b5d48517e740" providerId="ADAL" clId="{25F0C094-B0F6-4A66-8999-D76BBAC93DAB}" dt="2022-10-28T15:35:22.282" v="143" actId="20577"/>
          <ac:spMkLst>
            <pc:docMk/>
            <pc:sldMk cId="224833005" sldId="256"/>
            <ac:spMk id="40" creationId="{03D7F1EF-29CF-7EB6-3E50-65F384735C6A}"/>
          </ac:spMkLst>
        </pc:spChg>
        <pc:spChg chg="add mod">
          <ac:chgData name="Céline Vierge" userId="c447c76e-33f6-4ff4-abe3-b5d48517e740" providerId="ADAL" clId="{25F0C094-B0F6-4A66-8999-D76BBAC93DAB}" dt="2022-10-28T15:35:46.872" v="155" actId="20577"/>
          <ac:spMkLst>
            <pc:docMk/>
            <pc:sldMk cId="224833005" sldId="256"/>
            <ac:spMk id="41" creationId="{82D1AFEE-ACCE-9934-ABF4-FFC709168A8A}"/>
          </ac:spMkLst>
        </pc:spChg>
        <pc:spChg chg="add mod">
          <ac:chgData name="Céline Vierge" userId="c447c76e-33f6-4ff4-abe3-b5d48517e740" providerId="ADAL" clId="{25F0C094-B0F6-4A66-8999-D76BBAC93DAB}" dt="2022-10-28T15:37:36.051" v="199" actId="14100"/>
          <ac:spMkLst>
            <pc:docMk/>
            <pc:sldMk cId="224833005" sldId="256"/>
            <ac:spMk id="46" creationId="{23226005-A0FB-D535-5E9F-806BBA62BF22}"/>
          </ac:spMkLst>
        </pc:spChg>
        <pc:spChg chg="add mod">
          <ac:chgData name="Céline Vierge" userId="c447c76e-33f6-4ff4-abe3-b5d48517e740" providerId="ADAL" clId="{25F0C094-B0F6-4A66-8999-D76BBAC93DAB}" dt="2022-10-28T15:40:36.612" v="275" actId="14100"/>
          <ac:spMkLst>
            <pc:docMk/>
            <pc:sldMk cId="224833005" sldId="256"/>
            <ac:spMk id="50" creationId="{05DB3DEE-FA2D-1485-7857-043FE8A81934}"/>
          </ac:spMkLst>
        </pc:spChg>
        <pc:picChg chg="add del mod">
          <ac:chgData name="Céline Vierge" userId="c447c76e-33f6-4ff4-abe3-b5d48517e740" providerId="ADAL" clId="{25F0C094-B0F6-4A66-8999-D76BBAC93DAB}" dt="2022-10-28T15:08:50.168" v="10" actId="478"/>
          <ac:picMkLst>
            <pc:docMk/>
            <pc:sldMk cId="224833005" sldId="256"/>
            <ac:picMk id="5" creationId="{E6DBDD9A-6BC3-B829-673C-3AB37CCAEA69}"/>
          </ac:picMkLst>
        </pc:picChg>
        <pc:picChg chg="add mod">
          <ac:chgData name="Céline Vierge" userId="c447c76e-33f6-4ff4-abe3-b5d48517e740" providerId="ADAL" clId="{25F0C094-B0F6-4A66-8999-D76BBAC93DAB}" dt="2022-10-28T15:15:29.596" v="14" actId="1076"/>
          <ac:picMkLst>
            <pc:docMk/>
            <pc:sldMk cId="224833005" sldId="256"/>
            <ac:picMk id="7" creationId="{2C41158C-4CCC-39BE-0030-933303F193B9}"/>
          </ac:picMkLst>
        </pc:picChg>
        <pc:picChg chg="add mod">
          <ac:chgData name="Céline Vierge" userId="c447c76e-33f6-4ff4-abe3-b5d48517e740" providerId="ADAL" clId="{25F0C094-B0F6-4A66-8999-D76BBAC93DAB}" dt="2022-10-28T15:15:37.421" v="16" actId="1076"/>
          <ac:picMkLst>
            <pc:docMk/>
            <pc:sldMk cId="224833005" sldId="256"/>
            <ac:picMk id="8" creationId="{FE9849D9-64AC-37F6-09B2-50A41DD273B8}"/>
          </ac:picMkLst>
        </pc:picChg>
        <pc:picChg chg="add del mod">
          <ac:chgData name="Céline Vierge" userId="c447c76e-33f6-4ff4-abe3-b5d48517e740" providerId="ADAL" clId="{25F0C094-B0F6-4A66-8999-D76BBAC93DAB}" dt="2022-10-28T15:15:42.899" v="19" actId="478"/>
          <ac:picMkLst>
            <pc:docMk/>
            <pc:sldMk cId="224833005" sldId="256"/>
            <ac:picMk id="9" creationId="{6FEF6010-5434-D605-294C-8EFAB0BFCA47}"/>
          </ac:picMkLst>
        </pc:picChg>
        <pc:picChg chg="add mod">
          <ac:chgData name="Céline Vierge" userId="c447c76e-33f6-4ff4-abe3-b5d48517e740" providerId="ADAL" clId="{25F0C094-B0F6-4A66-8999-D76BBAC93DAB}" dt="2022-10-28T15:16:45.377" v="27" actId="1076"/>
          <ac:picMkLst>
            <pc:docMk/>
            <pc:sldMk cId="224833005" sldId="256"/>
            <ac:picMk id="11" creationId="{69B7B7D4-742C-C800-6376-F138F503E602}"/>
          </ac:picMkLst>
        </pc:picChg>
        <pc:picChg chg="add mod">
          <ac:chgData name="Céline Vierge" userId="c447c76e-33f6-4ff4-abe3-b5d48517e740" providerId="ADAL" clId="{25F0C094-B0F6-4A66-8999-D76BBAC93DAB}" dt="2022-10-28T15:18:33.815" v="44" actId="1035"/>
          <ac:picMkLst>
            <pc:docMk/>
            <pc:sldMk cId="224833005" sldId="256"/>
            <ac:picMk id="13" creationId="{788CF696-A425-2ABC-66FF-B228A0BF56A6}"/>
          </ac:picMkLst>
        </pc:picChg>
        <pc:picChg chg="add mod">
          <ac:chgData name="Céline Vierge" userId="c447c76e-33f6-4ff4-abe3-b5d48517e740" providerId="ADAL" clId="{25F0C094-B0F6-4A66-8999-D76BBAC93DAB}" dt="2022-10-28T15:18:30.978" v="43" actId="1035"/>
          <ac:picMkLst>
            <pc:docMk/>
            <pc:sldMk cId="224833005" sldId="256"/>
            <ac:picMk id="14" creationId="{D7E9BAA6-1CF1-276E-1731-FD7E01B483B9}"/>
          </ac:picMkLst>
        </pc:picChg>
        <pc:picChg chg="add del">
          <ac:chgData name="Céline Vierge" userId="c447c76e-33f6-4ff4-abe3-b5d48517e740" providerId="ADAL" clId="{25F0C094-B0F6-4A66-8999-D76BBAC93DAB}" dt="2022-10-28T15:19:01.651" v="48" actId="478"/>
          <ac:picMkLst>
            <pc:docMk/>
            <pc:sldMk cId="224833005" sldId="256"/>
            <ac:picMk id="16" creationId="{6B5B02EA-8B57-1A23-97BF-1050546ADE9B}"/>
          </ac:picMkLst>
        </pc:picChg>
        <pc:picChg chg="add del">
          <ac:chgData name="Céline Vierge" userId="c447c76e-33f6-4ff4-abe3-b5d48517e740" providerId="ADAL" clId="{25F0C094-B0F6-4A66-8999-D76BBAC93DAB}" dt="2022-10-28T15:19:01.035" v="47" actId="478"/>
          <ac:picMkLst>
            <pc:docMk/>
            <pc:sldMk cId="224833005" sldId="256"/>
            <ac:picMk id="18" creationId="{2D902B4C-0802-3D15-DF63-8E8AC2AE0B3A}"/>
          </ac:picMkLst>
        </pc:picChg>
        <pc:picChg chg="add mod">
          <ac:chgData name="Céline Vierge" userId="c447c76e-33f6-4ff4-abe3-b5d48517e740" providerId="ADAL" clId="{25F0C094-B0F6-4A66-8999-D76BBAC93DAB}" dt="2022-10-28T15:18:14.709" v="40" actId="1076"/>
          <ac:picMkLst>
            <pc:docMk/>
            <pc:sldMk cId="224833005" sldId="256"/>
            <ac:picMk id="19" creationId="{844AB412-9ED0-C69E-3900-7720606C1EFD}"/>
          </ac:picMkLst>
        </pc:picChg>
        <pc:picChg chg="add mod">
          <ac:chgData name="Céline Vierge" userId="c447c76e-33f6-4ff4-abe3-b5d48517e740" providerId="ADAL" clId="{25F0C094-B0F6-4A66-8999-D76BBAC93DAB}" dt="2022-10-28T15:18:21.046" v="42" actId="1076"/>
          <ac:picMkLst>
            <pc:docMk/>
            <pc:sldMk cId="224833005" sldId="256"/>
            <ac:picMk id="20" creationId="{9A10D995-2D1A-484E-3723-258B9E59A46F}"/>
          </ac:picMkLst>
        </pc:picChg>
        <pc:picChg chg="add mod">
          <ac:chgData name="Céline Vierge" userId="c447c76e-33f6-4ff4-abe3-b5d48517e740" providerId="ADAL" clId="{25F0C094-B0F6-4A66-8999-D76BBAC93DAB}" dt="2022-10-28T15:19:22.014" v="54" actId="1037"/>
          <ac:picMkLst>
            <pc:docMk/>
            <pc:sldMk cId="224833005" sldId="256"/>
            <ac:picMk id="22" creationId="{079CA13D-023A-4285-826D-06FA39BFA72D}"/>
          </ac:picMkLst>
        </pc:picChg>
        <pc:picChg chg="add mod">
          <ac:chgData name="Céline Vierge" userId="c447c76e-33f6-4ff4-abe3-b5d48517e740" providerId="ADAL" clId="{25F0C094-B0F6-4A66-8999-D76BBAC93DAB}" dt="2022-10-28T15:21:00.139" v="61" actId="14100"/>
          <ac:picMkLst>
            <pc:docMk/>
            <pc:sldMk cId="224833005" sldId="256"/>
            <ac:picMk id="24" creationId="{4B672313-C07F-2FB9-F6E2-D016F8CD275E}"/>
          </ac:picMkLst>
        </pc:picChg>
        <pc:picChg chg="add mod">
          <ac:chgData name="Céline Vierge" userId="c447c76e-33f6-4ff4-abe3-b5d48517e740" providerId="ADAL" clId="{25F0C094-B0F6-4A66-8999-D76BBAC93DAB}" dt="2022-10-28T15:21:44.158" v="65" actId="1076"/>
          <ac:picMkLst>
            <pc:docMk/>
            <pc:sldMk cId="224833005" sldId="256"/>
            <ac:picMk id="26" creationId="{9590920A-DED1-4213-A586-AF2F50DB73CD}"/>
          </ac:picMkLst>
        </pc:picChg>
        <pc:picChg chg="add mod">
          <ac:chgData name="Céline Vierge" userId="c447c76e-33f6-4ff4-abe3-b5d48517e740" providerId="ADAL" clId="{25F0C094-B0F6-4A66-8999-D76BBAC93DAB}" dt="2022-10-28T15:22:55.429" v="70" actId="14100"/>
          <ac:picMkLst>
            <pc:docMk/>
            <pc:sldMk cId="224833005" sldId="256"/>
            <ac:picMk id="28" creationId="{40F0EDE0-2E7B-C07F-300D-2BFE53C6BFC4}"/>
          </ac:picMkLst>
        </pc:picChg>
        <pc:picChg chg="add del mod">
          <ac:chgData name="Céline Vierge" userId="c447c76e-33f6-4ff4-abe3-b5d48517e740" providerId="ADAL" clId="{25F0C094-B0F6-4A66-8999-D76BBAC93DAB}" dt="2022-10-28T15:29:28.302" v="75" actId="478"/>
          <ac:picMkLst>
            <pc:docMk/>
            <pc:sldMk cId="224833005" sldId="256"/>
            <ac:picMk id="30" creationId="{B7DC14B5-34B9-0058-3F0E-C427ABF81356}"/>
          </ac:picMkLst>
        </pc:picChg>
        <pc:picChg chg="add del mod">
          <ac:chgData name="Céline Vierge" userId="c447c76e-33f6-4ff4-abe3-b5d48517e740" providerId="ADAL" clId="{25F0C094-B0F6-4A66-8999-D76BBAC93DAB}" dt="2022-10-28T15:29:54.063" v="80" actId="478"/>
          <ac:picMkLst>
            <pc:docMk/>
            <pc:sldMk cId="224833005" sldId="256"/>
            <ac:picMk id="32" creationId="{996F7735-2A69-C5E5-9FD5-284839055AC1}"/>
          </ac:picMkLst>
        </pc:picChg>
        <pc:picChg chg="add del mod">
          <ac:chgData name="Céline Vierge" userId="c447c76e-33f6-4ff4-abe3-b5d48517e740" providerId="ADAL" clId="{25F0C094-B0F6-4A66-8999-D76BBAC93DAB}" dt="2022-10-28T15:30:50.777" v="83" actId="478"/>
          <ac:picMkLst>
            <pc:docMk/>
            <pc:sldMk cId="224833005" sldId="256"/>
            <ac:picMk id="34" creationId="{CFA42FEF-35A6-2F87-8311-E50639E84FE7}"/>
          </ac:picMkLst>
        </pc:picChg>
        <pc:picChg chg="add mod">
          <ac:chgData name="Céline Vierge" userId="c447c76e-33f6-4ff4-abe3-b5d48517e740" providerId="ADAL" clId="{25F0C094-B0F6-4A66-8999-D76BBAC93DAB}" dt="2022-10-28T15:34:58.021" v="131" actId="1076"/>
          <ac:picMkLst>
            <pc:docMk/>
            <pc:sldMk cId="224833005" sldId="256"/>
            <ac:picMk id="38" creationId="{7C5D50DD-1CCA-092B-E419-D07A854EDD32}"/>
          </ac:picMkLst>
        </pc:picChg>
        <pc:picChg chg="add mod">
          <ac:chgData name="Céline Vierge" userId="c447c76e-33f6-4ff4-abe3-b5d48517e740" providerId="ADAL" clId="{25F0C094-B0F6-4A66-8999-D76BBAC93DAB}" dt="2022-10-28T15:34:58.021" v="131" actId="1076"/>
          <ac:picMkLst>
            <pc:docMk/>
            <pc:sldMk cId="224833005" sldId="256"/>
            <ac:picMk id="39" creationId="{11AC09D5-481D-A5D5-13A9-FADB93734E0F}"/>
          </ac:picMkLst>
        </pc:picChg>
        <pc:picChg chg="add mod">
          <ac:chgData name="Céline Vierge" userId="c447c76e-33f6-4ff4-abe3-b5d48517e740" providerId="ADAL" clId="{25F0C094-B0F6-4A66-8999-D76BBAC93DAB}" dt="2022-10-28T15:36:33.221" v="158" actId="1076"/>
          <ac:picMkLst>
            <pc:docMk/>
            <pc:sldMk cId="224833005" sldId="256"/>
            <ac:picMk id="43" creationId="{41039D07-A69C-1A72-B895-23CDF2DCD151}"/>
          </ac:picMkLst>
        </pc:picChg>
        <pc:picChg chg="add mod">
          <ac:chgData name="Céline Vierge" userId="c447c76e-33f6-4ff4-abe3-b5d48517e740" providerId="ADAL" clId="{25F0C094-B0F6-4A66-8999-D76BBAC93DAB}" dt="2022-10-28T15:36:55.104" v="161" actId="1076"/>
          <ac:picMkLst>
            <pc:docMk/>
            <pc:sldMk cId="224833005" sldId="256"/>
            <ac:picMk id="45" creationId="{C75899F6-19AB-62C7-D295-584ADA432FC7}"/>
          </ac:picMkLst>
        </pc:picChg>
        <pc:picChg chg="add mod">
          <ac:chgData name="Céline Vierge" userId="c447c76e-33f6-4ff4-abe3-b5d48517e740" providerId="ADAL" clId="{25F0C094-B0F6-4A66-8999-D76BBAC93DAB}" dt="2022-10-28T15:38:55.415" v="209" actId="1076"/>
          <ac:picMkLst>
            <pc:docMk/>
            <pc:sldMk cId="224833005" sldId="256"/>
            <ac:picMk id="48" creationId="{293F62A9-1FD7-8C00-A3F7-B5E3E2D2D3C4}"/>
          </ac:picMkLst>
        </pc:picChg>
        <pc:picChg chg="add mod">
          <ac:chgData name="Céline Vierge" userId="c447c76e-33f6-4ff4-abe3-b5d48517e740" providerId="ADAL" clId="{25F0C094-B0F6-4A66-8999-D76BBAC93DAB}" dt="2022-10-28T15:39:03.049" v="211" actId="1076"/>
          <ac:picMkLst>
            <pc:docMk/>
            <pc:sldMk cId="224833005" sldId="256"/>
            <ac:picMk id="49" creationId="{F57B8D64-8F3E-2B54-F4CD-E5B79C24D969}"/>
          </ac:picMkLst>
        </pc:picChg>
        <pc:picChg chg="add mod">
          <ac:chgData name="Céline Vierge" userId="c447c76e-33f6-4ff4-abe3-b5d48517e740" providerId="ADAL" clId="{25F0C094-B0F6-4A66-8999-D76BBAC93DAB}" dt="2022-10-28T15:07:03.712" v="4" actId="1076"/>
          <ac:picMkLst>
            <pc:docMk/>
            <pc:sldMk cId="224833005" sldId="256"/>
            <ac:picMk id="1026" creationId="{9CC625B3-A8B1-5FA0-9582-6F818A328B73}"/>
          </ac:picMkLst>
        </pc:picChg>
        <pc:picChg chg="add mod">
          <ac:chgData name="Céline Vierge" userId="c447c76e-33f6-4ff4-abe3-b5d48517e740" providerId="ADAL" clId="{25F0C094-B0F6-4A66-8999-D76BBAC93DAB}" dt="2022-10-28T15:07:03.712" v="4" actId="1076"/>
          <ac:picMkLst>
            <pc:docMk/>
            <pc:sldMk cId="224833005" sldId="256"/>
            <ac:picMk id="1027" creationId="{0827E4DC-98F9-A049-7E80-22CE24AE9A8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5BB47A-024B-F216-799A-B8F3D04E56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5E9972C-B9CB-B02A-BEE2-853966C1F0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952E7B-F2BD-A613-BB11-E963D4DC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2620C8-D8F7-1D02-55BF-8430D758D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BF2410-D7EB-01F1-CEA2-E4AB0F7F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12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F9A3B5-C921-7B1F-C847-B01E13D9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CF14236-AA75-4F6A-8531-601B7B9A2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9B0A38-C4B5-1DE4-8A52-DEEB576C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8EE51D-4E4C-ED39-541D-2DFEF12D8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6E2A7C-4DDB-4EDE-37EA-12063875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25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C3C99C9-070B-71B0-9C5C-533F64589F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39DB03-8BB2-2F43-29CA-7B4B4B2F4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C52028-9AA8-33F3-DB03-7543A668F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F95307-5D82-E269-11ED-6E0EB201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F96B05-2264-C964-1F2C-5E1A282E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29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36467B-C76A-E964-E711-23A57A684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3AF639-0C80-8BAB-9417-E785288C6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937B8C-BD7D-FBB3-328C-67679F54A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1730CC-DAB3-5A51-4514-5AE8D9A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A6E6F2-9BF2-A593-FA22-EA15B1CE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79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3CF6DE-247A-9898-B137-D29FB16B7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7D6E11-6BB2-0048-55B1-3857BEACB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F098E4-0BEF-2B6A-64FB-F9D2A26B7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A8EE89-F600-A08A-A843-1B5BAF83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EAF063-58B6-ACD9-1F6B-9BCA47609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5635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9BA9BC-505A-9E74-0E3E-4DAA5D567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410DEC-EFB8-6ADF-2669-A1E040ECA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60C093F-BE0C-44A4-B405-AAFA5B561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6BA339-5471-CE0B-1AA2-2B9CDD176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2DB443-A0C5-0C64-3484-721FF7C02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757FD7-EBE4-D790-DFF0-F9E63EAA4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47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E1BBD9-835F-845C-BF61-A97A58061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A1F4FD-2B1D-6E06-F65E-620985DC9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BF41AD-BB19-6ECC-AEC2-52C8D643E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046A205-A196-C6E1-39BA-7F3C891EE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D8CFE1-A92D-3ACD-37D7-B3A93EFF4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78B881-ADED-590B-072B-96DD0F2A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D1FB928-3431-4A39-6D85-F791DA0A2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CA909F2-CE91-879A-EEE6-5A816468A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19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DFA543-AE6D-FC38-B62D-153AF970C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4CDD55A-FD50-8BF0-C393-88D5FE3DB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D731BE-1F8C-E4F6-6568-F39B3EF4E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6571975-48B3-1A0C-B41F-F319DDEC5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52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45E7DA-2064-EAAB-4FBE-9D7CF5845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5D4D3FE-9EEA-F556-FA69-7F57AE7E5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E9E0B10-DE52-EA84-7AD0-4BA51FFC8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81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65EEE9-8F7C-1BD0-E47C-7902EDBB9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144D96-3E2A-E2CB-640D-1A2705F8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1270A00-D1BD-DF21-48E1-067DBA9B0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4D1405-C47C-92BF-47A8-247FE18B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508D20-54B5-9F9E-BEFA-1538033D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CAC762-AF03-C73D-F799-C743EDC3D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71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9E3179-4B08-D1A1-C3C0-9F0D24DAD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310CD4B-2D4E-9AFF-55B6-10207ADEF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74057E-1100-AAAA-4C64-F561FCEC3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1FC196-037D-CA5D-4CB2-E51EF4ACA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483533-454A-C343-9E3F-E2D133CFD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690B1C-071F-5F7B-7EBC-E957B2A1B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55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F6925CC-0B7F-F481-FE87-BFF184921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0FACCF3-E8B4-1B03-0BE3-4847DB0D3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FF046A-5219-4DFF-0A98-761CA6124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72C69-FFCB-422A-AA20-5B4A70812183}" type="datetimeFigureOut">
              <a:rPr lang="fr-FR" smtClean="0"/>
              <a:t>04/11/2022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CAA09A-C3DD-C143-1264-050F67BC6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C0B655-3214-7F24-484A-37AFB27737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1EA9F-9BC7-4456-9ED3-28931000F0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50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cid:74F76764-7337-460F-BD18-2D3FEC804AB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CC625B3-A8B1-5FA0-9582-6F818A328B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351" y="1409376"/>
            <a:ext cx="3429000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0827E4DC-98F9-A049-7E80-22CE24AE9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351" y="1409376"/>
            <a:ext cx="34290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C41158C-4CCC-39BE-0030-933303F193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3175" y="1977491"/>
            <a:ext cx="526726" cy="4974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E9849D9-64AC-37F6-09B2-50A41DD273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0950" y="1927745"/>
            <a:ext cx="526726" cy="49746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69B7B7D4-742C-C800-6376-F138F503E6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717638" y="2285043"/>
            <a:ext cx="840087" cy="4571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788CF696-A425-2ABC-66FF-B228A0BF56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784313" y="2259008"/>
            <a:ext cx="840087" cy="4571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D7E9BAA6-1CF1-276E-1731-FD7E01B483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784312" y="2213289"/>
            <a:ext cx="840087" cy="45719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844AB412-9ED0-C69E-3900-7720606C1E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543175" y="2212437"/>
            <a:ext cx="840087" cy="45719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9A10D995-2D1A-484E-3723-258B9E59A4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V="1">
            <a:off x="2543174" y="2250754"/>
            <a:ext cx="840087" cy="45719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079CA13D-023A-4285-826D-06FA39BFA7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43173" y="2207619"/>
            <a:ext cx="125439" cy="88853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4B672313-C07F-2FB9-F6E2-D016F8CD27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08399" y="2487288"/>
            <a:ext cx="602943" cy="93987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9590920A-DED1-4213-A586-AF2F50DB73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40831" y="2831845"/>
            <a:ext cx="527048" cy="111692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40F0EDE0-2E7B-C07F-300D-2BFE53C6BF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1276" y="2827123"/>
            <a:ext cx="359556" cy="111692"/>
          </a:xfrm>
          <a:prstGeom prst="rect">
            <a:avLst/>
          </a:prstGeom>
        </p:spPr>
      </p:pic>
      <p:sp>
        <p:nvSpPr>
          <p:cNvPr id="35" name="ZoneTexte 34">
            <a:extLst>
              <a:ext uri="{FF2B5EF4-FFF2-40B4-BE49-F238E27FC236}">
                <a16:creationId xmlns:a16="http://schemas.microsoft.com/office/drawing/2014/main" id="{F2954520-ABE9-DA52-870A-455F2A14EBB1}"/>
              </a:ext>
            </a:extLst>
          </p:cNvPr>
          <p:cNvSpPr txBox="1"/>
          <p:nvPr/>
        </p:nvSpPr>
        <p:spPr>
          <a:xfrm>
            <a:off x="2474992" y="1861594"/>
            <a:ext cx="9764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err="1">
                <a:solidFill>
                  <a:schemeClr val="bg2">
                    <a:lumMod val="25000"/>
                  </a:schemeClr>
                </a:solidFill>
                <a:latin typeface="Amasis MT Pro Medium" panose="02040604050005020304" pitchFamily="18" charset="0"/>
              </a:rPr>
              <a:t>Kiesse</a:t>
            </a:r>
            <a:endParaRPr lang="fr-FR" sz="800" dirty="0">
              <a:solidFill>
                <a:schemeClr val="bg2">
                  <a:lumMod val="25000"/>
                </a:schemeClr>
              </a:solidFill>
              <a:latin typeface="Amasis MT Pro Medium" panose="02040604050005020304" pitchFamily="18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2591301-3F53-860A-E1AF-23C7574D812C}"/>
              </a:ext>
            </a:extLst>
          </p:cNvPr>
          <p:cNvSpPr txBox="1"/>
          <p:nvPr/>
        </p:nvSpPr>
        <p:spPr>
          <a:xfrm>
            <a:off x="2474992" y="2165891"/>
            <a:ext cx="9764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2">
                    <a:lumMod val="25000"/>
                  </a:schemeClr>
                </a:solidFill>
                <a:latin typeface="Amasis MT Pro Medium" panose="02040604050005020304" pitchFamily="18" charset="0"/>
              </a:rPr>
              <a:t>Marie Jeanne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61421BF2-F115-7FC8-D386-3A0B20B11559}"/>
              </a:ext>
            </a:extLst>
          </p:cNvPr>
          <p:cNvSpPr txBox="1"/>
          <p:nvPr/>
        </p:nvSpPr>
        <p:spPr>
          <a:xfrm>
            <a:off x="3624399" y="2426559"/>
            <a:ext cx="9764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2">
                    <a:lumMod val="25000"/>
                  </a:schemeClr>
                </a:solidFill>
                <a:latin typeface="Amasis MT Pro Medium" panose="02040604050005020304" pitchFamily="18" charset="0"/>
              </a:rPr>
              <a:t>03/02/1946</a:t>
            </a:r>
          </a:p>
        </p:txBody>
      </p:sp>
      <p:pic>
        <p:nvPicPr>
          <p:cNvPr id="38" name="Image 37">
            <a:extLst>
              <a:ext uri="{FF2B5EF4-FFF2-40B4-BE49-F238E27FC236}">
                <a16:creationId xmlns:a16="http://schemas.microsoft.com/office/drawing/2014/main" id="{7C5D50DD-1CCA-092B-E419-D07A854EDD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940831" y="2652269"/>
            <a:ext cx="527048" cy="111692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11AC09D5-481D-A5D5-13A9-FADB93734E0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581276" y="2647547"/>
            <a:ext cx="359556" cy="111692"/>
          </a:xfrm>
          <a:prstGeom prst="rect">
            <a:avLst/>
          </a:prstGeom>
        </p:spPr>
      </p:pic>
      <p:sp>
        <p:nvSpPr>
          <p:cNvPr id="40" name="ZoneTexte 39">
            <a:extLst>
              <a:ext uri="{FF2B5EF4-FFF2-40B4-BE49-F238E27FC236}">
                <a16:creationId xmlns:a16="http://schemas.microsoft.com/office/drawing/2014/main" id="{03D7F1EF-29CF-7EB6-3E50-65F384735C6A}"/>
              </a:ext>
            </a:extLst>
          </p:cNvPr>
          <p:cNvSpPr txBox="1"/>
          <p:nvPr/>
        </p:nvSpPr>
        <p:spPr>
          <a:xfrm>
            <a:off x="2485860" y="2595671"/>
            <a:ext cx="9764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2">
                    <a:lumMod val="25000"/>
                  </a:schemeClr>
                </a:solidFill>
                <a:latin typeface="Amasis MT Pro Medium" panose="02040604050005020304" pitchFamily="18" charset="0"/>
              </a:rPr>
              <a:t>Vigilance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82D1AFEE-ACCE-9934-ABF4-FFC709168A8A}"/>
              </a:ext>
            </a:extLst>
          </p:cNvPr>
          <p:cNvSpPr txBox="1"/>
          <p:nvPr/>
        </p:nvSpPr>
        <p:spPr>
          <a:xfrm>
            <a:off x="2484193" y="2775206"/>
            <a:ext cx="9764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err="1">
                <a:solidFill>
                  <a:schemeClr val="bg2">
                    <a:lumMod val="25000"/>
                  </a:schemeClr>
                </a:solidFill>
                <a:latin typeface="Amasis MT Pro Medium" panose="02040604050005020304" pitchFamily="18" charset="0"/>
              </a:rPr>
              <a:t>Onyme</a:t>
            </a:r>
            <a:endParaRPr lang="fr-FR" sz="800" dirty="0">
              <a:solidFill>
                <a:schemeClr val="bg2">
                  <a:lumMod val="25000"/>
                </a:schemeClr>
              </a:solidFill>
              <a:latin typeface="Amasis MT Pro Medium" panose="02040604050005020304" pitchFamily="18" charset="0"/>
            </a:endParaRPr>
          </a:p>
        </p:txBody>
      </p:sp>
      <p:pic>
        <p:nvPicPr>
          <p:cNvPr id="43" name="Image 42">
            <a:extLst>
              <a:ext uri="{FF2B5EF4-FFF2-40B4-BE49-F238E27FC236}">
                <a16:creationId xmlns:a16="http://schemas.microsoft.com/office/drawing/2014/main" id="{41039D07-A69C-1A72-B895-23CDF2DCD1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72238" y="1828793"/>
            <a:ext cx="1157288" cy="247650"/>
          </a:xfrm>
          <a:prstGeom prst="rect">
            <a:avLst/>
          </a:prstGeom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C75899F6-19AB-62C7-D295-584ADA432FC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29375" y="2002364"/>
            <a:ext cx="366713" cy="166688"/>
          </a:xfrm>
          <a:prstGeom prst="rect">
            <a:avLst/>
          </a:prstGeom>
        </p:spPr>
      </p:pic>
      <p:sp>
        <p:nvSpPr>
          <p:cNvPr id="46" name="ZoneTexte 45">
            <a:extLst>
              <a:ext uri="{FF2B5EF4-FFF2-40B4-BE49-F238E27FC236}">
                <a16:creationId xmlns:a16="http://schemas.microsoft.com/office/drawing/2014/main" id="{23226005-A0FB-D535-5E9F-806BBA62BF22}"/>
              </a:ext>
            </a:extLst>
          </p:cNvPr>
          <p:cNvSpPr txBox="1"/>
          <p:nvPr/>
        </p:nvSpPr>
        <p:spPr>
          <a:xfrm>
            <a:off x="6372361" y="1779815"/>
            <a:ext cx="12143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>
                <a:solidFill>
                  <a:schemeClr val="bg2">
                    <a:lumMod val="25000"/>
                  </a:schemeClr>
                </a:solidFill>
                <a:latin typeface="Amasis MT Pro Medium" panose="02040604050005020304" pitchFamily="18" charset="0"/>
              </a:rPr>
              <a:t>2 rue de l’</a:t>
            </a:r>
            <a:r>
              <a:rPr lang="fr-FR" sz="800" dirty="0" err="1">
                <a:solidFill>
                  <a:schemeClr val="bg2">
                    <a:lumMod val="25000"/>
                  </a:schemeClr>
                </a:solidFill>
                <a:latin typeface="Amasis MT Pro Medium" panose="02040604050005020304" pitchFamily="18" charset="0"/>
              </a:rPr>
              <a:t>identito</a:t>
            </a:r>
            <a:endParaRPr lang="fr-FR" sz="800" dirty="0">
              <a:solidFill>
                <a:schemeClr val="bg2">
                  <a:lumMod val="25000"/>
                </a:schemeClr>
              </a:solidFill>
              <a:latin typeface="Amasis MT Pro Medium" panose="02040604050005020304" pitchFamily="18" charset="0"/>
            </a:endParaRPr>
          </a:p>
          <a:p>
            <a:r>
              <a:rPr lang="fr-FR" sz="800" dirty="0">
                <a:solidFill>
                  <a:schemeClr val="bg2">
                    <a:lumMod val="25000"/>
                  </a:schemeClr>
                </a:solidFill>
                <a:latin typeface="Amasis MT Pro Medium" panose="02040604050005020304" pitchFamily="18" charset="0"/>
              </a:rPr>
              <a:t>12230 Angoisse</a:t>
            </a:r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293F62A9-1FD7-8C00-A3F7-B5E3E2D2D3C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V="1">
            <a:off x="5734103" y="3257547"/>
            <a:ext cx="3067162" cy="95253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F57B8D64-8F3E-2B54-F4CD-E5B79C24D96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 flipV="1">
            <a:off x="5734103" y="3204220"/>
            <a:ext cx="3067162" cy="95253"/>
          </a:xfrm>
          <a:prstGeom prst="rect">
            <a:avLst/>
          </a:prstGeom>
        </p:spPr>
      </p:pic>
      <p:sp>
        <p:nvSpPr>
          <p:cNvPr id="50" name="ZoneTexte 49">
            <a:extLst>
              <a:ext uri="{FF2B5EF4-FFF2-40B4-BE49-F238E27FC236}">
                <a16:creationId xmlns:a16="http://schemas.microsoft.com/office/drawing/2014/main" id="{05DB3DEE-FA2D-1485-7857-043FE8A81934}"/>
              </a:ext>
            </a:extLst>
          </p:cNvPr>
          <p:cNvSpPr txBox="1"/>
          <p:nvPr/>
        </p:nvSpPr>
        <p:spPr>
          <a:xfrm>
            <a:off x="5651244" y="3166646"/>
            <a:ext cx="32070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chemeClr val="bg2">
                    <a:lumMod val="25000"/>
                  </a:schemeClr>
                </a:solidFill>
                <a:latin typeface="Avenir Next LT Pro Demi" panose="020B0604020202020204" pitchFamily="34" charset="0"/>
              </a:rPr>
              <a:t>KIESSE&lt;&lt;MARIE&lt;JEANNE&lt;&lt;&lt;&lt;&lt;&lt;&lt;&lt;&lt;&lt;&lt;&lt;&lt;&lt;&lt;&lt;&lt;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E094BFC-D6D4-4DCF-DF77-4CE811E41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316" y="2291328"/>
            <a:ext cx="1350164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74F76764-7337-460F-BD18-2D3FEC804ABC" descr="IMG_7178.jpg">
            <a:extLst>
              <a:ext uri="{FF2B5EF4-FFF2-40B4-BE49-F238E27FC236}">
                <a16:creationId xmlns:a16="http://schemas.microsoft.com/office/drawing/2014/main" id="{ADFA267D-EEC8-74F6-26D7-5691C6DC4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315" y="1872434"/>
            <a:ext cx="1110275" cy="148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8330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54a91a-cefd-47d8-b357-c33d12c7fecd">
      <Terms xmlns="http://schemas.microsoft.com/office/infopath/2007/PartnerControls"/>
    </lcf76f155ced4ddcb4097134ff3c332f>
    <TaxCatchAll xmlns="7b2db328-7f22-4c9a-af43-0bdcc9feb6e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4300038BD01B4F90FC7E1EC5F65682" ma:contentTypeVersion="16" ma:contentTypeDescription="Crée un document." ma:contentTypeScope="" ma:versionID="c7e2b04ba0ab6772bc939e4969a93dd5">
  <xsd:schema xmlns:xsd="http://www.w3.org/2001/XMLSchema" xmlns:xs="http://www.w3.org/2001/XMLSchema" xmlns:p="http://schemas.microsoft.com/office/2006/metadata/properties" xmlns:ns2="1954a91a-cefd-47d8-b357-c33d12c7fecd" xmlns:ns3="7b2db328-7f22-4c9a-af43-0bdcc9feb6e2" targetNamespace="http://schemas.microsoft.com/office/2006/metadata/properties" ma:root="true" ma:fieldsID="c4731d9e5d34c39224d312c9173fe874" ns2:_="" ns3:_="">
    <xsd:import namespace="1954a91a-cefd-47d8-b357-c33d12c7fecd"/>
    <xsd:import namespace="7b2db328-7f22-4c9a-af43-0bdcc9feb6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54a91a-cefd-47d8-b357-c33d12c7fe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d0a51f50-b294-4c66-9d5f-05999b9259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db328-7f22-4c9a-af43-0bdcc9feb6e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23088a7-58e2-459c-9695-e99ae12bf262}" ma:internalName="TaxCatchAll" ma:showField="CatchAllData" ma:web="7b2db328-7f22-4c9a-af43-0bdcc9feb6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5F5016-DE41-4C35-BC90-52FD3F4778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EA5BE6-85D1-4114-A1F5-4D6329FFF4D1}">
  <ds:schemaRefs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7b2db328-7f22-4c9a-af43-0bdcc9feb6e2"/>
    <ds:schemaRef ds:uri="1954a91a-cefd-47d8-b357-c33d12c7fecd"/>
  </ds:schemaRefs>
</ds:datastoreItem>
</file>

<file path=customXml/itemProps3.xml><?xml version="1.0" encoding="utf-8"?>
<ds:datastoreItem xmlns:ds="http://schemas.openxmlformats.org/officeDocument/2006/customXml" ds:itemID="{F6126A8B-1AAC-4F36-AAF8-7EB0445741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54a91a-cefd-47d8-b357-c33d12c7fecd"/>
    <ds:schemaRef ds:uri="7b2db328-7f22-4c9a-af43-0bdcc9feb6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Amasis MT Pro Medium</vt:lpstr>
      <vt:lpstr>Arial</vt:lpstr>
      <vt:lpstr>Avenir Next LT Pro Demi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Céline Vierge</dc:creator>
  <cp:lastModifiedBy>Céline Vierge</cp:lastModifiedBy>
  <cp:revision>1</cp:revision>
  <cp:lastPrinted>2022-11-04T13:10:05Z</cp:lastPrinted>
  <dcterms:created xsi:type="dcterms:W3CDTF">2022-10-28T15:06:44Z</dcterms:created>
  <dcterms:modified xsi:type="dcterms:W3CDTF">2022-11-04T13:12:53Z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0x010100514300038BD01B4F90FC7E1EC5F65682</vt:lpwstr>
  </property>
  <property fmtid="{D5CDD505-2E9C-101B-9397-08002B2CF9AE}" pid="3" name="MediaServiceImageTags">
    <vt:lpwstr/>
  </property>
</Properties>
</file>